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7"/>
  </p:notesMasterIdLst>
  <p:sldIdLst>
    <p:sldId id="2145708088" r:id="rId5"/>
    <p:sldId id="2876" r:id="rId6"/>
    <p:sldId id="2875" r:id="rId7"/>
    <p:sldId id="2879" r:id="rId8"/>
    <p:sldId id="2145708173" r:id="rId9"/>
    <p:sldId id="2145708066" r:id="rId10"/>
    <p:sldId id="2880" r:id="rId11"/>
    <p:sldId id="2145708059" r:id="rId12"/>
    <p:sldId id="2145708057" r:id="rId13"/>
    <p:sldId id="2145708060" r:id="rId14"/>
    <p:sldId id="2145708058" r:id="rId15"/>
    <p:sldId id="2910" r:id="rId16"/>
  </p:sldIdLst>
  <p:sldSz cx="9144000" cy="5143500" type="screen16x9"/>
  <p:notesSz cx="6865938" cy="90471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ay 1 Intro (5min)" id="{3FD90219-2FB5-4A0C-888B-736C3637EBF0}">
          <p14:sldIdLst/>
        </p14:section>
        <p14:section name="Data types (22min)" id="{2559A92C-2BAD-4220-B869-651668A45C9E}">
          <p14:sldIdLst/>
        </p14:section>
        <p14:section name="NNT and NNH (12min)" id="{97773DEE-88EA-4174-9B48-50759666DC48}">
          <p14:sldIdLst/>
        </p14:section>
        <p14:section name="Signficance testing (18min)" id="{9F60E464-46FD-4111-86B5-10DD1FD9D48E}">
          <p14:sldIdLst/>
        </p14:section>
        <p14:section name="Uncertainty (22min/15min)" id="{D5649482-5C0E-4FCE-9237-12A795FE360D}">
          <p14:sldIdLst/>
        </p14:section>
        <p14:section name="Adjusted vs Unadjusted (14min)" id="{8C04CADD-B6B7-43AB-8B4B-3E4257CE8B4F}">
          <p14:sldIdLst>
            <p14:sldId id="2145708088"/>
            <p14:sldId id="2876"/>
            <p14:sldId id="2875"/>
            <p14:sldId id="2879"/>
            <p14:sldId id="2145708173"/>
            <p14:sldId id="2145708066"/>
            <p14:sldId id="2880"/>
            <p14:sldId id="2145708059"/>
            <p14:sldId id="2145708057"/>
            <p14:sldId id="2145708060"/>
            <p14:sldId id="2145708058"/>
            <p14:sldId id="2910"/>
          </p14:sldIdLst>
        </p14:section>
        <p14:section name="Day 2 Intro" id="{D1639E2D-CB00-461F-A813-83038DEB90E5}">
          <p14:sldIdLst/>
        </p14:section>
        <p14:section name="Missing Data (25-30mins)" id="{1699B0CF-CAF4-4878-8065-D329560DF856}">
          <p14:sldIdLst/>
        </p14:section>
        <p14:section name="Multiplicity (23mins)" id="{81BA755E-B6C8-4751-B927-FDB8A8C372A8}">
          <p14:sldIdLst/>
        </p14:section>
        <p14:section name="Subgroup Analysis" id="{FE2359E8-8B55-4020-B15A-1DF57AAB9C5B}">
          <p14:sldIdLst/>
        </p14:section>
        <p14:section name="Case Study" id="{E8E3C5D2-EEB0-4893-9F0C-6F74FAA4B1E5}">
          <p14:sldIdLst/>
        </p14:section>
        <p14:section name="Day 3 Core Claims" id="{0666949B-A69F-4A9D-837A-4C842BECDAF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752">
          <p15:clr>
            <a:srgbClr val="A4A3A4"/>
          </p15:clr>
        </p15:guide>
        <p15:guide id="2" orient="horz" pos="2685">
          <p15:clr>
            <a:srgbClr val="A4A3A4"/>
          </p15:clr>
        </p15:guide>
        <p15:guide id="3" pos="2879">
          <p15:clr>
            <a:srgbClr val="A4A3A4"/>
          </p15:clr>
        </p15:guide>
        <p15:guide id="4" pos="3027">
          <p15:clr>
            <a:srgbClr val="A4A3A4"/>
          </p15:clr>
        </p15:guide>
        <p15:guide id="5" pos="5533">
          <p15:clr>
            <a:srgbClr val="A4A3A4"/>
          </p15:clr>
        </p15:guide>
        <p15:guide id="6" pos="2733">
          <p15:clr>
            <a:srgbClr val="A4A3A4"/>
          </p15:clr>
        </p15:guide>
        <p15:guide id="7" pos="22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Rich Davies" initials="RD" lastIdx="5" clrIdx="6">
    <p:extLst>
      <p:ext uri="{19B8F6BF-5375-455C-9EA6-DF929625EA0E}">
        <p15:presenceInfo xmlns:p15="http://schemas.microsoft.com/office/powerpoint/2012/main" userId="S::richard.y.davies@gsk.com::8b5f16ec-b0bb-430c-9137-91526ccc0ab4" providerId="AD"/>
      </p:ext>
    </p:extLst>
  </p:cmAuthor>
  <p:cmAuthor id="1" name="Zelie Bailes" initials="ZB" lastIdx="119" clrIdx="0">
    <p:extLst>
      <p:ext uri="{19B8F6BF-5375-455C-9EA6-DF929625EA0E}">
        <p15:presenceInfo xmlns:p15="http://schemas.microsoft.com/office/powerpoint/2012/main" userId="Zelie Bailes" providerId="None"/>
      </p:ext>
    </p:extLst>
  </p:cmAuthor>
  <p:cmAuthor id="8" name="Nigel Dallow" initials="ND" lastIdx="6" clrIdx="7">
    <p:extLst>
      <p:ext uri="{19B8F6BF-5375-455C-9EA6-DF929625EA0E}">
        <p15:presenceInfo xmlns:p15="http://schemas.microsoft.com/office/powerpoint/2012/main" userId="S::nigel.s.dallow@gsk.com::22126230-7899-40dc-9c70-c90d97679fcc" providerId="AD"/>
      </p:ext>
    </p:extLst>
  </p:cmAuthor>
  <p:cmAuthor id="2" name="Zelie Bailes" initials="ZB [2]" lastIdx="4" clrIdx="1">
    <p:extLst>
      <p:ext uri="{19B8F6BF-5375-455C-9EA6-DF929625EA0E}">
        <p15:presenceInfo xmlns:p15="http://schemas.microsoft.com/office/powerpoint/2012/main" userId="S::zelie.a.bailes@gsk.com::016fc419-2509-4044-b219-254c2702790b" providerId="AD"/>
      </p:ext>
    </p:extLst>
  </p:cmAuthor>
  <p:cmAuthor id="9" name="Nigel Dallow" initials="ND [2]" lastIdx="5" clrIdx="8">
    <p:extLst>
      <p:ext uri="{19B8F6BF-5375-455C-9EA6-DF929625EA0E}">
        <p15:presenceInfo xmlns:p15="http://schemas.microsoft.com/office/powerpoint/2012/main" userId="Nigel Dallow" providerId="None"/>
      </p:ext>
    </p:extLst>
  </p:cmAuthor>
  <p:cmAuthor id="3" name="Katie Thorn" initials="KT" lastIdx="126" clrIdx="2">
    <p:extLst>
      <p:ext uri="{19B8F6BF-5375-455C-9EA6-DF929625EA0E}">
        <p15:presenceInfo xmlns:p15="http://schemas.microsoft.com/office/powerpoint/2012/main" userId="Katie Thorn" providerId="None"/>
      </p:ext>
    </p:extLst>
  </p:cmAuthor>
  <p:cmAuthor id="10" name="Dawn Midwinter" initials="DM [2]" lastIdx="21" clrIdx="9">
    <p:extLst>
      <p:ext uri="{19B8F6BF-5375-455C-9EA6-DF929625EA0E}">
        <p15:presenceInfo xmlns:p15="http://schemas.microsoft.com/office/powerpoint/2012/main" userId="Dawn Midwinter" providerId="None"/>
      </p:ext>
    </p:extLst>
  </p:cmAuthor>
  <p:cmAuthor id="4" name="Agne Zarankaite" initials="AZ" lastIdx="129" clrIdx="3">
    <p:extLst>
      <p:ext uri="{19B8F6BF-5375-455C-9EA6-DF929625EA0E}">
        <p15:presenceInfo xmlns:p15="http://schemas.microsoft.com/office/powerpoint/2012/main" userId="Agne Zarankaite" providerId="None"/>
      </p:ext>
    </p:extLst>
  </p:cmAuthor>
  <p:cmAuthor id="11" name="Alisa Urbano" initials="AU" lastIdx="6" clrIdx="10">
    <p:extLst>
      <p:ext uri="{19B8F6BF-5375-455C-9EA6-DF929625EA0E}">
        <p15:presenceInfo xmlns:p15="http://schemas.microsoft.com/office/powerpoint/2012/main" userId="Alisa Urbano" providerId="None"/>
      </p:ext>
    </p:extLst>
  </p:cmAuthor>
  <p:cmAuthor id="5" name="Dawn Midwinter" initials="DM" lastIdx="18" clrIdx="4">
    <p:extLst>
      <p:ext uri="{19B8F6BF-5375-455C-9EA6-DF929625EA0E}">
        <p15:presenceInfo xmlns:p15="http://schemas.microsoft.com/office/powerpoint/2012/main" userId="S::dawn.a.midwinter@gsk.com::12e9609d-3428-473d-a14d-db946382f5a8" providerId="AD"/>
      </p:ext>
    </p:extLst>
  </p:cmAuthor>
  <p:cmAuthor id="12" name="Zoe Guy" initials="ZG" lastIdx="7" clrIdx="11">
    <p:extLst>
      <p:ext uri="{19B8F6BF-5375-455C-9EA6-DF929625EA0E}">
        <p15:presenceInfo xmlns:p15="http://schemas.microsoft.com/office/powerpoint/2012/main" userId="Zoe Guy" providerId="None"/>
      </p:ext>
    </p:extLst>
  </p:cmAuthor>
  <p:cmAuthor id="6" name="Anny Stari" initials="AS" lastIdx="1" clrIdx="5">
    <p:extLst>
      <p:ext uri="{19B8F6BF-5375-455C-9EA6-DF929625EA0E}">
        <p15:presenceInfo xmlns:p15="http://schemas.microsoft.com/office/powerpoint/2012/main" userId="S::anny.x.stari@gsk.com::db1607f0-112a-4109-a9d7-c266bb6f209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152C56"/>
    <a:srgbClr val="2F81A6"/>
    <a:srgbClr val="0F2842"/>
    <a:srgbClr val="163E51"/>
    <a:srgbClr val="D5D7EC"/>
    <a:srgbClr val="F9C6BE"/>
    <a:srgbClr val="BC1077"/>
    <a:srgbClr val="9E00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326" autoAdjust="0"/>
    <p:restoredTop sz="67215" autoAdjust="0"/>
  </p:normalViewPr>
  <p:slideViewPr>
    <p:cSldViewPr snapToGrid="0">
      <p:cViewPr varScale="1">
        <p:scale>
          <a:sx n="96" d="100"/>
          <a:sy n="96" d="100"/>
        </p:scale>
        <p:origin x="1584" y="78"/>
      </p:cViewPr>
      <p:guideLst>
        <p:guide orient="horz" pos="752"/>
        <p:guide orient="horz" pos="2685"/>
        <p:guide pos="2879"/>
        <p:guide pos="3027"/>
        <p:guide pos="5533"/>
        <p:guide pos="2733"/>
        <p:guide pos="2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D8E86F-F1BA-4208-9E30-F4AF8A7CF150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2739FE5-C0C6-4467-ABBC-3F3013AAA676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/>
            <a:t>Nov 2019</a:t>
          </a:r>
        </a:p>
      </dgm:t>
    </dgm:pt>
    <dgm:pt modelId="{1E0B6B87-B71E-4DDA-A878-649938823290}" type="parTrans" cxnId="{773A6BBB-47B0-4DAC-88E2-B53465602C24}">
      <dgm:prSet/>
      <dgm:spPr/>
      <dgm:t>
        <a:bodyPr/>
        <a:lstStyle/>
        <a:p>
          <a:endParaRPr lang="en-US"/>
        </a:p>
      </dgm:t>
    </dgm:pt>
    <dgm:pt modelId="{F41AC00B-8393-4374-8864-272656ED30DB}" type="sibTrans" cxnId="{773A6BBB-47B0-4DAC-88E2-B53465602C24}">
      <dgm:prSet/>
      <dgm:spPr/>
      <dgm:t>
        <a:bodyPr/>
        <a:lstStyle/>
        <a:p>
          <a:endParaRPr lang="en-US"/>
        </a:p>
      </dgm:t>
    </dgm:pt>
    <dgm:pt modelId="{19A82193-59F6-4AE8-8647-464234F7C31B}">
      <dgm:prSet phldrT="[Text]"/>
      <dgm:spPr/>
      <dgm:t>
        <a:bodyPr/>
        <a:lstStyle/>
        <a:p>
          <a:r>
            <a:rPr lang="en-US"/>
            <a:t>ASN conference</a:t>
          </a:r>
        </a:p>
      </dgm:t>
    </dgm:pt>
    <dgm:pt modelId="{5870BE4F-FDC5-46FA-A4F7-A25B14B54F1C}" type="parTrans" cxnId="{2576FF8E-C9EF-4818-8A3A-3F6AB4CBA0A0}">
      <dgm:prSet/>
      <dgm:spPr/>
      <dgm:t>
        <a:bodyPr/>
        <a:lstStyle/>
        <a:p>
          <a:endParaRPr lang="en-US"/>
        </a:p>
      </dgm:t>
    </dgm:pt>
    <dgm:pt modelId="{39ED1228-8E20-4D70-8A07-1A02A89CB772}" type="sibTrans" cxnId="{2576FF8E-C9EF-4818-8A3A-3F6AB4CBA0A0}">
      <dgm:prSet/>
      <dgm:spPr/>
      <dgm:t>
        <a:bodyPr/>
        <a:lstStyle/>
        <a:p>
          <a:endParaRPr lang="en-US"/>
        </a:p>
      </dgm:t>
    </dgm:pt>
    <dgm:pt modelId="{2908677E-13C7-469D-AC4D-738F1A9F38D5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/>
            <a:t>…</a:t>
          </a:r>
        </a:p>
      </dgm:t>
    </dgm:pt>
    <dgm:pt modelId="{E143DA6F-4661-46DB-A9C5-A2D4E18406D9}" type="parTrans" cxnId="{E0D9DF53-715D-4179-80D8-9018253DDC16}">
      <dgm:prSet/>
      <dgm:spPr/>
      <dgm:t>
        <a:bodyPr/>
        <a:lstStyle/>
        <a:p>
          <a:endParaRPr lang="en-US"/>
        </a:p>
      </dgm:t>
    </dgm:pt>
    <dgm:pt modelId="{27C6C1A5-71AE-4A3F-A5C5-915336000A1E}" type="sibTrans" cxnId="{E0D9DF53-715D-4179-80D8-9018253DDC16}">
      <dgm:prSet/>
      <dgm:spPr/>
      <dgm:t>
        <a:bodyPr/>
        <a:lstStyle/>
        <a:p>
          <a:endParaRPr lang="en-US"/>
        </a:p>
      </dgm:t>
    </dgm:pt>
    <dgm:pt modelId="{25337FF7-3F11-40FA-8504-247B546A875D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/>
            <a:t>Dec 2020</a:t>
          </a:r>
        </a:p>
      </dgm:t>
    </dgm:pt>
    <dgm:pt modelId="{50335763-3583-49B3-B93A-4B5B4B0BCE9F}" type="parTrans" cxnId="{A14FE59F-CB19-431B-9CF3-C70D0AF323D0}">
      <dgm:prSet/>
      <dgm:spPr/>
      <dgm:t>
        <a:bodyPr/>
        <a:lstStyle/>
        <a:p>
          <a:endParaRPr lang="en-US"/>
        </a:p>
      </dgm:t>
    </dgm:pt>
    <dgm:pt modelId="{19F2701D-86E2-4D9B-86FD-7A403F7FA6B6}" type="sibTrans" cxnId="{A14FE59F-CB19-431B-9CF3-C70D0AF323D0}">
      <dgm:prSet/>
      <dgm:spPr/>
      <dgm:t>
        <a:bodyPr/>
        <a:lstStyle/>
        <a:p>
          <a:endParaRPr lang="en-US"/>
        </a:p>
      </dgm:t>
    </dgm:pt>
    <dgm:pt modelId="{9BEF60C4-AAD8-4735-88D6-4BD9EB089BFA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/>
            <a:t>1Q2021</a:t>
          </a:r>
        </a:p>
      </dgm:t>
    </dgm:pt>
    <dgm:pt modelId="{45CC1814-98C7-4CB5-AB04-785C4BC7E89B}" type="parTrans" cxnId="{B2A75F5F-D1C5-49B3-AB52-DBC41FE6D83F}">
      <dgm:prSet/>
      <dgm:spPr/>
      <dgm:t>
        <a:bodyPr/>
        <a:lstStyle/>
        <a:p>
          <a:endParaRPr lang="en-US"/>
        </a:p>
      </dgm:t>
    </dgm:pt>
    <dgm:pt modelId="{843E7F03-F3AE-46AE-BDDE-ED900A745774}" type="sibTrans" cxnId="{B2A75F5F-D1C5-49B3-AB52-DBC41FE6D83F}">
      <dgm:prSet/>
      <dgm:spPr/>
      <dgm:t>
        <a:bodyPr/>
        <a:lstStyle/>
        <a:p>
          <a:endParaRPr lang="en-US"/>
        </a:p>
      </dgm:t>
    </dgm:pt>
    <dgm:pt modelId="{8ECAA6B6-F62B-4CEF-A32A-0DEC74D37137}">
      <dgm:prSet phldrT="[Text]"/>
      <dgm:spPr/>
      <dgm:t>
        <a:bodyPr/>
        <a:lstStyle/>
        <a:p>
          <a:r>
            <a:rPr lang="en-US"/>
            <a:t>Manuscripts:</a:t>
          </a:r>
        </a:p>
      </dgm:t>
    </dgm:pt>
    <dgm:pt modelId="{0EF98B65-7823-4723-8A5A-81B93048C177}" type="parTrans" cxnId="{AFCAF636-3BC5-441D-8F1E-A1CCC3653874}">
      <dgm:prSet/>
      <dgm:spPr/>
      <dgm:t>
        <a:bodyPr/>
        <a:lstStyle/>
        <a:p>
          <a:endParaRPr lang="en-US"/>
        </a:p>
      </dgm:t>
    </dgm:pt>
    <dgm:pt modelId="{BEA06408-872D-4BC3-AA18-F311A9509266}" type="sibTrans" cxnId="{AFCAF636-3BC5-441D-8F1E-A1CCC3653874}">
      <dgm:prSet/>
      <dgm:spPr/>
      <dgm:t>
        <a:bodyPr/>
        <a:lstStyle/>
        <a:p>
          <a:endParaRPr lang="en-US"/>
        </a:p>
      </dgm:t>
    </dgm:pt>
    <dgm:pt modelId="{64E0DC47-F465-4F6B-A9D7-67590E75A9B7}">
      <dgm:prSet/>
      <dgm:spPr/>
      <dgm:t>
        <a:bodyPr/>
        <a:lstStyle/>
        <a:p>
          <a:r>
            <a:rPr lang="en-US"/>
            <a:t>Pooled CV Analysis for ID subgroup</a:t>
          </a:r>
        </a:p>
      </dgm:t>
    </dgm:pt>
    <dgm:pt modelId="{7E1D4ADA-FBB6-4B15-9B3E-1BE4FCFECFD0}" type="parTrans" cxnId="{375C9339-8988-43CB-B418-A729F9C901FC}">
      <dgm:prSet/>
      <dgm:spPr/>
      <dgm:t>
        <a:bodyPr/>
        <a:lstStyle/>
        <a:p>
          <a:endParaRPr lang="en-US"/>
        </a:p>
      </dgm:t>
    </dgm:pt>
    <dgm:pt modelId="{8E1C98EE-9184-40A6-B2A9-1B292A8FBDD1}" type="sibTrans" cxnId="{375C9339-8988-43CB-B418-A729F9C901FC}">
      <dgm:prSet/>
      <dgm:spPr/>
      <dgm:t>
        <a:bodyPr/>
        <a:lstStyle/>
        <a:p>
          <a:endParaRPr lang="en-US"/>
        </a:p>
      </dgm:t>
    </dgm:pt>
    <dgm:pt modelId="{05DB028C-23D9-4D2B-B162-151AB424E181}">
      <dgm:prSet/>
      <dgm:spPr/>
      <dgm:t>
        <a:bodyPr/>
        <a:lstStyle/>
        <a:p>
          <a:r>
            <a:rPr lang="en-US"/>
            <a:t>OLYMPUS study</a:t>
          </a:r>
        </a:p>
      </dgm:t>
    </dgm:pt>
    <dgm:pt modelId="{9EF1631D-907D-4A4A-BB4D-95955F1D7BFD}" type="parTrans" cxnId="{BB6E9303-4E51-4BF1-BD4F-5E825C25B076}">
      <dgm:prSet/>
      <dgm:spPr/>
      <dgm:t>
        <a:bodyPr/>
        <a:lstStyle/>
        <a:p>
          <a:endParaRPr lang="en-US"/>
        </a:p>
      </dgm:t>
    </dgm:pt>
    <dgm:pt modelId="{5CAFB5E8-8F04-42EE-87ED-57814D47113C}" type="sibTrans" cxnId="{BB6E9303-4E51-4BF1-BD4F-5E825C25B076}">
      <dgm:prSet/>
      <dgm:spPr/>
      <dgm:t>
        <a:bodyPr/>
        <a:lstStyle/>
        <a:p>
          <a:endParaRPr lang="en-US"/>
        </a:p>
      </dgm:t>
    </dgm:pt>
    <dgm:pt modelId="{D21942FC-D6C8-4346-BE0E-A326CE431CA3}">
      <dgm:prSet phldrT="[Text]"/>
      <dgm:spPr/>
      <dgm:t>
        <a:bodyPr/>
        <a:lstStyle/>
        <a:p>
          <a:r>
            <a:rPr lang="en-US"/>
            <a:t>Manuscripts:</a:t>
          </a:r>
        </a:p>
      </dgm:t>
    </dgm:pt>
    <dgm:pt modelId="{CDF6F24A-4762-4450-9164-B9A4C006D827}" type="parTrans" cxnId="{622B208A-4F79-4F3A-8C41-D10E94CD95CF}">
      <dgm:prSet/>
      <dgm:spPr/>
      <dgm:t>
        <a:bodyPr/>
        <a:lstStyle/>
        <a:p>
          <a:endParaRPr lang="en-US"/>
        </a:p>
      </dgm:t>
    </dgm:pt>
    <dgm:pt modelId="{0400AB3C-57A4-40B9-B80D-B509AD37DF0D}" type="sibTrans" cxnId="{622B208A-4F79-4F3A-8C41-D10E94CD95CF}">
      <dgm:prSet/>
      <dgm:spPr/>
      <dgm:t>
        <a:bodyPr/>
        <a:lstStyle/>
        <a:p>
          <a:endParaRPr lang="en-US"/>
        </a:p>
      </dgm:t>
    </dgm:pt>
    <dgm:pt modelId="{CD13B558-3648-49BF-A27B-2B7E7EDA1813}">
      <dgm:prSet/>
      <dgm:spPr/>
      <dgm:t>
        <a:bodyPr/>
        <a:lstStyle/>
        <a:p>
          <a:r>
            <a:rPr lang="en-US"/>
            <a:t>ALPS study</a:t>
          </a:r>
        </a:p>
      </dgm:t>
    </dgm:pt>
    <dgm:pt modelId="{78AF4402-431B-4100-BC57-7F5E83BCB386}" type="parTrans" cxnId="{01F99421-2635-4379-885B-1EA5975992C0}">
      <dgm:prSet/>
      <dgm:spPr/>
      <dgm:t>
        <a:bodyPr/>
        <a:lstStyle/>
        <a:p>
          <a:endParaRPr lang="en-US"/>
        </a:p>
      </dgm:t>
    </dgm:pt>
    <dgm:pt modelId="{79685EBD-1BC7-4F66-99D9-46013066AD5A}" type="sibTrans" cxnId="{01F99421-2635-4379-885B-1EA5975992C0}">
      <dgm:prSet/>
      <dgm:spPr/>
      <dgm:t>
        <a:bodyPr/>
        <a:lstStyle/>
        <a:p>
          <a:endParaRPr lang="en-US"/>
        </a:p>
      </dgm:t>
    </dgm:pt>
    <dgm:pt modelId="{06867EC1-EEB9-4C20-B14B-4A1B05C14FA2}">
      <dgm:prSet/>
      <dgm:spPr/>
      <dgm:t>
        <a:bodyPr/>
        <a:lstStyle/>
        <a:p>
          <a:r>
            <a:rPr lang="en-US"/>
            <a:t>ANDES study</a:t>
          </a:r>
        </a:p>
      </dgm:t>
    </dgm:pt>
    <dgm:pt modelId="{C2C086D9-08CF-42E6-A88B-6F010D27E893}" type="parTrans" cxnId="{2A2BA5AB-5B77-401B-A1C2-8147DFEB6E4E}">
      <dgm:prSet/>
      <dgm:spPr/>
      <dgm:t>
        <a:bodyPr/>
        <a:lstStyle/>
        <a:p>
          <a:endParaRPr lang="en-US"/>
        </a:p>
      </dgm:t>
    </dgm:pt>
    <dgm:pt modelId="{1EBD2805-0B99-4716-9398-30E157B39A4F}" type="sibTrans" cxnId="{2A2BA5AB-5B77-401B-A1C2-8147DFEB6E4E}">
      <dgm:prSet/>
      <dgm:spPr/>
      <dgm:t>
        <a:bodyPr/>
        <a:lstStyle/>
        <a:p>
          <a:endParaRPr lang="en-US"/>
        </a:p>
      </dgm:t>
    </dgm:pt>
    <dgm:pt modelId="{F10A7DF3-AC8F-4227-9158-540C06E6DEBF}">
      <dgm:prSet/>
      <dgm:spPr/>
      <dgm:t>
        <a:bodyPr/>
        <a:lstStyle/>
        <a:p>
          <a:r>
            <a:rPr lang="en-US"/>
            <a:t>HIMALAYAS study</a:t>
          </a:r>
        </a:p>
      </dgm:t>
    </dgm:pt>
    <dgm:pt modelId="{EC2CC399-82C8-433C-B912-A5AD6B5A99AE}" type="parTrans" cxnId="{E1ADD397-1A11-4406-816B-A4F92527F0E7}">
      <dgm:prSet/>
      <dgm:spPr/>
      <dgm:t>
        <a:bodyPr/>
        <a:lstStyle/>
        <a:p>
          <a:endParaRPr lang="en-US"/>
        </a:p>
      </dgm:t>
    </dgm:pt>
    <dgm:pt modelId="{179B0B13-DDB1-4C84-B001-25B8B9C253F5}" type="sibTrans" cxnId="{E1ADD397-1A11-4406-816B-A4F92527F0E7}">
      <dgm:prSet/>
      <dgm:spPr/>
      <dgm:t>
        <a:bodyPr/>
        <a:lstStyle/>
        <a:p>
          <a:endParaRPr lang="en-US"/>
        </a:p>
      </dgm:t>
    </dgm:pt>
    <dgm:pt modelId="{E1ED288B-9018-4ACE-9047-14CB50727DE3}">
      <dgm:prSet/>
      <dgm:spPr/>
      <dgm:t>
        <a:bodyPr/>
        <a:lstStyle/>
        <a:p>
          <a:r>
            <a:rPr lang="en-US"/>
            <a:t>April 2021</a:t>
          </a:r>
        </a:p>
      </dgm:t>
    </dgm:pt>
    <dgm:pt modelId="{4C99FF4F-4552-4A0F-9C61-0D4E43506D63}" type="parTrans" cxnId="{B83AAE0B-A5FB-44BA-B5FF-527D2DE65D9A}">
      <dgm:prSet/>
      <dgm:spPr/>
      <dgm:t>
        <a:bodyPr/>
        <a:lstStyle/>
        <a:p>
          <a:endParaRPr lang="en-US"/>
        </a:p>
      </dgm:t>
    </dgm:pt>
    <dgm:pt modelId="{2CBA5050-99AA-4D03-9DF2-F2803D36C6D8}" type="sibTrans" cxnId="{B83AAE0B-A5FB-44BA-B5FF-527D2DE65D9A}">
      <dgm:prSet/>
      <dgm:spPr/>
      <dgm:t>
        <a:bodyPr/>
        <a:lstStyle/>
        <a:p>
          <a:endParaRPr lang="en-US"/>
        </a:p>
      </dgm:t>
    </dgm:pt>
    <dgm:pt modelId="{CCC0447C-DAB1-4616-8547-775792911804}">
      <dgm:prSet/>
      <dgm:spPr/>
      <dgm:t>
        <a:bodyPr/>
        <a:lstStyle/>
        <a:p>
          <a:r>
            <a:rPr lang="en-US" err="1"/>
            <a:t>FibroGen</a:t>
          </a:r>
          <a:r>
            <a:rPr lang="en-US"/>
            <a:t> press release &amp; investor call</a:t>
          </a:r>
        </a:p>
      </dgm:t>
    </dgm:pt>
    <dgm:pt modelId="{9C39EDA1-6793-48A5-B077-94B69CCE1AD5}" type="parTrans" cxnId="{CD9AFBBA-8F93-4359-BFCB-84C2239748AA}">
      <dgm:prSet/>
      <dgm:spPr/>
      <dgm:t>
        <a:bodyPr/>
        <a:lstStyle/>
        <a:p>
          <a:endParaRPr lang="en-US"/>
        </a:p>
      </dgm:t>
    </dgm:pt>
    <dgm:pt modelId="{1EEAE875-FA81-411D-8F47-965726863C24}" type="sibTrans" cxnId="{CD9AFBBA-8F93-4359-BFCB-84C2239748AA}">
      <dgm:prSet/>
      <dgm:spPr/>
      <dgm:t>
        <a:bodyPr/>
        <a:lstStyle/>
        <a:p>
          <a:endParaRPr lang="en-US"/>
        </a:p>
      </dgm:t>
    </dgm:pt>
    <dgm:pt modelId="{F35E9FD1-CE40-48F0-BD00-BDA76CF27F67}" type="pres">
      <dgm:prSet presAssocID="{88D8E86F-F1BA-4208-9E30-F4AF8A7CF150}" presName="Name0" presStyleCnt="0">
        <dgm:presLayoutVars>
          <dgm:dir/>
          <dgm:animLvl val="lvl"/>
          <dgm:resizeHandles val="exact"/>
        </dgm:presLayoutVars>
      </dgm:prSet>
      <dgm:spPr/>
    </dgm:pt>
    <dgm:pt modelId="{F112DC8C-74E6-4A05-924D-6219D22075BF}" type="pres">
      <dgm:prSet presAssocID="{E2739FE5-C0C6-4467-ABBC-3F3013AAA676}" presName="composite" presStyleCnt="0"/>
      <dgm:spPr/>
    </dgm:pt>
    <dgm:pt modelId="{A8AEE1E0-5F85-4AD6-84EE-728DCF27E0A1}" type="pres">
      <dgm:prSet presAssocID="{E2739FE5-C0C6-4467-ABBC-3F3013AAA676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30BCF146-A1E6-4CF4-AA03-8CD38EF8F6EE}" type="pres">
      <dgm:prSet presAssocID="{E2739FE5-C0C6-4467-ABBC-3F3013AAA676}" presName="desTx" presStyleLbl="revTx" presStyleIdx="0" presStyleCnt="4">
        <dgm:presLayoutVars>
          <dgm:bulletEnabled val="1"/>
        </dgm:presLayoutVars>
      </dgm:prSet>
      <dgm:spPr/>
    </dgm:pt>
    <dgm:pt modelId="{C0DE3AE2-802D-41E8-AC00-5C49DD10D9BB}" type="pres">
      <dgm:prSet presAssocID="{F41AC00B-8393-4374-8864-272656ED30DB}" presName="space" presStyleCnt="0"/>
      <dgm:spPr/>
    </dgm:pt>
    <dgm:pt modelId="{DAEA853C-FB91-463E-A949-F4A7548F4651}" type="pres">
      <dgm:prSet presAssocID="{2908677E-13C7-469D-AC4D-738F1A9F38D5}" presName="composite" presStyleCnt="0"/>
      <dgm:spPr/>
    </dgm:pt>
    <dgm:pt modelId="{AF85C041-37C0-4162-8B01-DADE3B04FD14}" type="pres">
      <dgm:prSet presAssocID="{2908677E-13C7-469D-AC4D-738F1A9F38D5}" presName="par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7D1A299A-28B5-4393-B0F6-CB158EC57325}" type="pres">
      <dgm:prSet presAssocID="{2908677E-13C7-469D-AC4D-738F1A9F38D5}" presName="desTx" presStyleLbl="revTx" presStyleIdx="0" presStyleCnt="4">
        <dgm:presLayoutVars>
          <dgm:bulletEnabled val="1"/>
        </dgm:presLayoutVars>
      </dgm:prSet>
      <dgm:spPr/>
    </dgm:pt>
    <dgm:pt modelId="{121D3017-FCDD-4772-947D-2F994F9E78E8}" type="pres">
      <dgm:prSet presAssocID="{27C6C1A5-71AE-4A3F-A5C5-915336000A1E}" presName="space" presStyleCnt="0"/>
      <dgm:spPr/>
    </dgm:pt>
    <dgm:pt modelId="{B9F52027-9766-422F-BD84-8A9289B4E90C}" type="pres">
      <dgm:prSet presAssocID="{25337FF7-3F11-40FA-8504-247B546A875D}" presName="composite" presStyleCnt="0"/>
      <dgm:spPr/>
    </dgm:pt>
    <dgm:pt modelId="{1CD4F53A-5650-45A1-9C3A-3E08FC7596B8}" type="pres">
      <dgm:prSet presAssocID="{25337FF7-3F11-40FA-8504-247B546A875D}" presName="par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491E7CE-47D1-4161-AED7-1B735DAB4699}" type="pres">
      <dgm:prSet presAssocID="{25337FF7-3F11-40FA-8504-247B546A875D}" presName="desTx" presStyleLbl="revTx" presStyleIdx="1" presStyleCnt="4">
        <dgm:presLayoutVars>
          <dgm:bulletEnabled val="1"/>
        </dgm:presLayoutVars>
      </dgm:prSet>
      <dgm:spPr/>
    </dgm:pt>
    <dgm:pt modelId="{358E04D4-D4D7-4DAF-91E9-30B72353A818}" type="pres">
      <dgm:prSet presAssocID="{19F2701D-86E2-4D9B-86FD-7A403F7FA6B6}" presName="space" presStyleCnt="0"/>
      <dgm:spPr/>
    </dgm:pt>
    <dgm:pt modelId="{C301586A-5C6A-4949-8184-4AB696A75E49}" type="pres">
      <dgm:prSet presAssocID="{9BEF60C4-AAD8-4735-88D6-4BD9EB089BFA}" presName="composite" presStyleCnt="0"/>
      <dgm:spPr/>
    </dgm:pt>
    <dgm:pt modelId="{F9974960-C3FD-41C1-B545-D643E6580CC0}" type="pres">
      <dgm:prSet presAssocID="{9BEF60C4-AAD8-4735-88D6-4BD9EB089BFA}" presName="par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6DF35D8-4207-41CA-AFA3-F698BF340730}" type="pres">
      <dgm:prSet presAssocID="{9BEF60C4-AAD8-4735-88D6-4BD9EB089BFA}" presName="desTx" presStyleLbl="revTx" presStyleIdx="2" presStyleCnt="4">
        <dgm:presLayoutVars>
          <dgm:bulletEnabled val="1"/>
        </dgm:presLayoutVars>
      </dgm:prSet>
      <dgm:spPr/>
    </dgm:pt>
    <dgm:pt modelId="{9E2BA080-774E-4B70-8231-9A13A9FE32C9}" type="pres">
      <dgm:prSet presAssocID="{843E7F03-F3AE-46AE-BDDE-ED900A745774}" presName="space" presStyleCnt="0"/>
      <dgm:spPr/>
    </dgm:pt>
    <dgm:pt modelId="{663036B6-8668-4648-86D3-CE69F79563F0}" type="pres">
      <dgm:prSet presAssocID="{E1ED288B-9018-4ACE-9047-14CB50727DE3}" presName="composite" presStyleCnt="0"/>
      <dgm:spPr/>
    </dgm:pt>
    <dgm:pt modelId="{1DF546DE-BD59-4452-9E73-88A411BFCF78}" type="pres">
      <dgm:prSet presAssocID="{E1ED288B-9018-4ACE-9047-14CB50727DE3}" presName="parTx" presStyleLbl="node1" presStyleIdx="4" presStyleCnt="5">
        <dgm:presLayoutVars>
          <dgm:chMax val="0"/>
          <dgm:chPref val="0"/>
          <dgm:bulletEnabled val="1"/>
        </dgm:presLayoutVars>
      </dgm:prSet>
      <dgm:spPr/>
    </dgm:pt>
    <dgm:pt modelId="{B7676AF1-BB24-4980-806F-734DDA7B3D22}" type="pres">
      <dgm:prSet presAssocID="{E1ED288B-9018-4ACE-9047-14CB50727DE3}" presName="desTx" presStyleLbl="revTx" presStyleIdx="3" presStyleCnt="4">
        <dgm:presLayoutVars>
          <dgm:bulletEnabled val="1"/>
        </dgm:presLayoutVars>
      </dgm:prSet>
      <dgm:spPr/>
    </dgm:pt>
  </dgm:ptLst>
  <dgm:cxnLst>
    <dgm:cxn modelId="{BB6E9303-4E51-4BF1-BD4F-5E825C25B076}" srcId="{8ECAA6B6-F62B-4CEF-A32A-0DEC74D37137}" destId="{05DB028C-23D9-4D2B-B162-151AB424E181}" srcOrd="1" destOrd="0" parTransId="{9EF1631D-907D-4A4A-BB4D-95955F1D7BFD}" sibTransId="{5CAFB5E8-8F04-42EE-87ED-57814D47113C}"/>
    <dgm:cxn modelId="{B83AAE0B-A5FB-44BA-B5FF-527D2DE65D9A}" srcId="{88D8E86F-F1BA-4208-9E30-F4AF8A7CF150}" destId="{E1ED288B-9018-4ACE-9047-14CB50727DE3}" srcOrd="4" destOrd="0" parTransId="{4C99FF4F-4552-4A0F-9C61-0D4E43506D63}" sibTransId="{2CBA5050-99AA-4D03-9DF2-F2803D36C6D8}"/>
    <dgm:cxn modelId="{C0CB7213-8FF1-4E4B-A898-890ABCA7A4C3}" type="presOf" srcId="{8ECAA6B6-F62B-4CEF-A32A-0DEC74D37137}" destId="{5491E7CE-47D1-4161-AED7-1B735DAB4699}" srcOrd="0" destOrd="0" presId="urn:microsoft.com/office/officeart/2005/8/layout/chevron1"/>
    <dgm:cxn modelId="{04CEA819-1939-4950-91E1-DD4AA1DEBB30}" type="presOf" srcId="{E2739FE5-C0C6-4467-ABBC-3F3013AAA676}" destId="{A8AEE1E0-5F85-4AD6-84EE-728DCF27E0A1}" srcOrd="0" destOrd="0" presId="urn:microsoft.com/office/officeart/2005/8/layout/chevron1"/>
    <dgm:cxn modelId="{406A651B-CED1-4016-820E-92BB11AC6D09}" type="presOf" srcId="{CD13B558-3648-49BF-A27B-2B7E7EDA1813}" destId="{46DF35D8-4207-41CA-AFA3-F698BF340730}" srcOrd="0" destOrd="1" presId="urn:microsoft.com/office/officeart/2005/8/layout/chevron1"/>
    <dgm:cxn modelId="{01F99421-2635-4379-885B-1EA5975992C0}" srcId="{D21942FC-D6C8-4346-BE0E-A326CE431CA3}" destId="{CD13B558-3648-49BF-A27B-2B7E7EDA1813}" srcOrd="0" destOrd="0" parTransId="{78AF4402-431B-4100-BC57-7F5E83BCB386}" sibTransId="{79685EBD-1BC7-4F66-99D9-46013066AD5A}"/>
    <dgm:cxn modelId="{AFCAF636-3BC5-441D-8F1E-A1CCC3653874}" srcId="{25337FF7-3F11-40FA-8504-247B546A875D}" destId="{8ECAA6B6-F62B-4CEF-A32A-0DEC74D37137}" srcOrd="0" destOrd="0" parTransId="{0EF98B65-7823-4723-8A5A-81B93048C177}" sibTransId="{BEA06408-872D-4BC3-AA18-F311A9509266}"/>
    <dgm:cxn modelId="{375C9339-8988-43CB-B418-A729F9C901FC}" srcId="{8ECAA6B6-F62B-4CEF-A32A-0DEC74D37137}" destId="{64E0DC47-F465-4F6B-A9D7-67590E75A9B7}" srcOrd="0" destOrd="0" parTransId="{7E1D4ADA-FBB6-4B15-9B3E-1BE4FCFECFD0}" sibTransId="{8E1C98EE-9184-40A6-B2A9-1B292A8FBDD1}"/>
    <dgm:cxn modelId="{43A3D139-B6F9-43DC-9DEC-D550A10CC49E}" type="presOf" srcId="{2908677E-13C7-469D-AC4D-738F1A9F38D5}" destId="{AF85C041-37C0-4162-8B01-DADE3B04FD14}" srcOrd="0" destOrd="0" presId="urn:microsoft.com/office/officeart/2005/8/layout/chevron1"/>
    <dgm:cxn modelId="{B2A75F5F-D1C5-49B3-AB52-DBC41FE6D83F}" srcId="{88D8E86F-F1BA-4208-9E30-F4AF8A7CF150}" destId="{9BEF60C4-AAD8-4735-88D6-4BD9EB089BFA}" srcOrd="3" destOrd="0" parTransId="{45CC1814-98C7-4CB5-AB04-785C4BC7E89B}" sibTransId="{843E7F03-F3AE-46AE-BDDE-ED900A745774}"/>
    <dgm:cxn modelId="{1E388070-0391-4370-9764-931F933044F2}" type="presOf" srcId="{CCC0447C-DAB1-4616-8547-775792911804}" destId="{B7676AF1-BB24-4980-806F-734DDA7B3D22}" srcOrd="0" destOrd="0" presId="urn:microsoft.com/office/officeart/2005/8/layout/chevron1"/>
    <dgm:cxn modelId="{E0D9DF53-715D-4179-80D8-9018253DDC16}" srcId="{88D8E86F-F1BA-4208-9E30-F4AF8A7CF150}" destId="{2908677E-13C7-469D-AC4D-738F1A9F38D5}" srcOrd="1" destOrd="0" parTransId="{E143DA6F-4661-46DB-A9C5-A2D4E18406D9}" sibTransId="{27C6C1A5-71AE-4A3F-A5C5-915336000A1E}"/>
    <dgm:cxn modelId="{24C18E77-8AFA-4A13-8296-702C5CAE725F}" type="presOf" srcId="{19A82193-59F6-4AE8-8647-464234F7C31B}" destId="{30BCF146-A1E6-4CF4-AA03-8CD38EF8F6EE}" srcOrd="0" destOrd="0" presId="urn:microsoft.com/office/officeart/2005/8/layout/chevron1"/>
    <dgm:cxn modelId="{97A80A7D-1442-4DDA-B75C-2265B8FC10AB}" type="presOf" srcId="{25337FF7-3F11-40FA-8504-247B546A875D}" destId="{1CD4F53A-5650-45A1-9C3A-3E08FC7596B8}" srcOrd="0" destOrd="0" presId="urn:microsoft.com/office/officeart/2005/8/layout/chevron1"/>
    <dgm:cxn modelId="{9F54A27F-FA76-48BC-A24F-1D1638B74569}" type="presOf" srcId="{88D8E86F-F1BA-4208-9E30-F4AF8A7CF150}" destId="{F35E9FD1-CE40-48F0-BD00-BDA76CF27F67}" srcOrd="0" destOrd="0" presId="urn:microsoft.com/office/officeart/2005/8/layout/chevron1"/>
    <dgm:cxn modelId="{622B208A-4F79-4F3A-8C41-D10E94CD95CF}" srcId="{9BEF60C4-AAD8-4735-88D6-4BD9EB089BFA}" destId="{D21942FC-D6C8-4346-BE0E-A326CE431CA3}" srcOrd="0" destOrd="0" parTransId="{CDF6F24A-4762-4450-9164-B9A4C006D827}" sibTransId="{0400AB3C-57A4-40B9-B80D-B509AD37DF0D}"/>
    <dgm:cxn modelId="{2576FF8E-C9EF-4818-8A3A-3F6AB4CBA0A0}" srcId="{E2739FE5-C0C6-4467-ABBC-3F3013AAA676}" destId="{19A82193-59F6-4AE8-8647-464234F7C31B}" srcOrd="0" destOrd="0" parTransId="{5870BE4F-FDC5-46FA-A4F7-A25B14B54F1C}" sibTransId="{39ED1228-8E20-4D70-8A07-1A02A89CB772}"/>
    <dgm:cxn modelId="{E1ADD397-1A11-4406-816B-A4F92527F0E7}" srcId="{D21942FC-D6C8-4346-BE0E-A326CE431CA3}" destId="{F10A7DF3-AC8F-4227-9158-540C06E6DEBF}" srcOrd="2" destOrd="0" parTransId="{EC2CC399-82C8-433C-B912-A5AD6B5A99AE}" sibTransId="{179B0B13-DDB1-4C84-B001-25B8B9C253F5}"/>
    <dgm:cxn modelId="{38D6D398-7464-4F7F-A71D-771C71AFF78D}" type="presOf" srcId="{D21942FC-D6C8-4346-BE0E-A326CE431CA3}" destId="{46DF35D8-4207-41CA-AFA3-F698BF340730}" srcOrd="0" destOrd="0" presId="urn:microsoft.com/office/officeart/2005/8/layout/chevron1"/>
    <dgm:cxn modelId="{A14FE59F-CB19-431B-9CF3-C70D0AF323D0}" srcId="{88D8E86F-F1BA-4208-9E30-F4AF8A7CF150}" destId="{25337FF7-3F11-40FA-8504-247B546A875D}" srcOrd="2" destOrd="0" parTransId="{50335763-3583-49B3-B93A-4B5B4B0BCE9F}" sibTransId="{19F2701D-86E2-4D9B-86FD-7A403F7FA6B6}"/>
    <dgm:cxn modelId="{2A2BA5AB-5B77-401B-A1C2-8147DFEB6E4E}" srcId="{D21942FC-D6C8-4346-BE0E-A326CE431CA3}" destId="{06867EC1-EEB9-4C20-B14B-4A1B05C14FA2}" srcOrd="1" destOrd="0" parTransId="{C2C086D9-08CF-42E6-A88B-6F010D27E893}" sibTransId="{1EBD2805-0B99-4716-9398-30E157B39A4F}"/>
    <dgm:cxn modelId="{CD9AFBBA-8F93-4359-BFCB-84C2239748AA}" srcId="{E1ED288B-9018-4ACE-9047-14CB50727DE3}" destId="{CCC0447C-DAB1-4616-8547-775792911804}" srcOrd="0" destOrd="0" parTransId="{9C39EDA1-6793-48A5-B077-94B69CCE1AD5}" sibTransId="{1EEAE875-FA81-411D-8F47-965726863C24}"/>
    <dgm:cxn modelId="{773A6BBB-47B0-4DAC-88E2-B53465602C24}" srcId="{88D8E86F-F1BA-4208-9E30-F4AF8A7CF150}" destId="{E2739FE5-C0C6-4467-ABBC-3F3013AAA676}" srcOrd="0" destOrd="0" parTransId="{1E0B6B87-B71E-4DDA-A878-649938823290}" sibTransId="{F41AC00B-8393-4374-8864-272656ED30DB}"/>
    <dgm:cxn modelId="{F00E77BB-08EC-4DCB-AACC-D0F34A431EF5}" type="presOf" srcId="{E1ED288B-9018-4ACE-9047-14CB50727DE3}" destId="{1DF546DE-BD59-4452-9E73-88A411BFCF78}" srcOrd="0" destOrd="0" presId="urn:microsoft.com/office/officeart/2005/8/layout/chevron1"/>
    <dgm:cxn modelId="{781E34CF-7D7E-4CB7-B596-5E42DD1E544E}" type="presOf" srcId="{06867EC1-EEB9-4C20-B14B-4A1B05C14FA2}" destId="{46DF35D8-4207-41CA-AFA3-F698BF340730}" srcOrd="0" destOrd="2" presId="urn:microsoft.com/office/officeart/2005/8/layout/chevron1"/>
    <dgm:cxn modelId="{0ED88DDA-EB66-4EE2-8B3E-4F31F221E6E1}" type="presOf" srcId="{64E0DC47-F465-4F6B-A9D7-67590E75A9B7}" destId="{5491E7CE-47D1-4161-AED7-1B735DAB4699}" srcOrd="0" destOrd="1" presId="urn:microsoft.com/office/officeart/2005/8/layout/chevron1"/>
    <dgm:cxn modelId="{C64208E8-B717-437C-A295-EB945FAB9354}" type="presOf" srcId="{05DB028C-23D9-4D2B-B162-151AB424E181}" destId="{5491E7CE-47D1-4161-AED7-1B735DAB4699}" srcOrd="0" destOrd="2" presId="urn:microsoft.com/office/officeart/2005/8/layout/chevron1"/>
    <dgm:cxn modelId="{586920F8-A3AB-42DA-BCE3-E5A5666CB145}" type="presOf" srcId="{F10A7DF3-AC8F-4227-9158-540C06E6DEBF}" destId="{46DF35D8-4207-41CA-AFA3-F698BF340730}" srcOrd="0" destOrd="3" presId="urn:microsoft.com/office/officeart/2005/8/layout/chevron1"/>
    <dgm:cxn modelId="{0D2E9AFD-D53D-401E-B8C1-BD7B7F9A710A}" type="presOf" srcId="{9BEF60C4-AAD8-4735-88D6-4BD9EB089BFA}" destId="{F9974960-C3FD-41C1-B545-D643E6580CC0}" srcOrd="0" destOrd="0" presId="urn:microsoft.com/office/officeart/2005/8/layout/chevron1"/>
    <dgm:cxn modelId="{2C71BC39-5468-4F70-86CA-E3AEF0ACAFCF}" type="presParOf" srcId="{F35E9FD1-CE40-48F0-BD00-BDA76CF27F67}" destId="{F112DC8C-74E6-4A05-924D-6219D22075BF}" srcOrd="0" destOrd="0" presId="urn:microsoft.com/office/officeart/2005/8/layout/chevron1"/>
    <dgm:cxn modelId="{A6C846D2-0F02-4A78-824A-63127F2E7640}" type="presParOf" srcId="{F112DC8C-74E6-4A05-924D-6219D22075BF}" destId="{A8AEE1E0-5F85-4AD6-84EE-728DCF27E0A1}" srcOrd="0" destOrd="0" presId="urn:microsoft.com/office/officeart/2005/8/layout/chevron1"/>
    <dgm:cxn modelId="{B073231A-C251-4419-845C-56C24FE56AC3}" type="presParOf" srcId="{F112DC8C-74E6-4A05-924D-6219D22075BF}" destId="{30BCF146-A1E6-4CF4-AA03-8CD38EF8F6EE}" srcOrd="1" destOrd="0" presId="urn:microsoft.com/office/officeart/2005/8/layout/chevron1"/>
    <dgm:cxn modelId="{A9C7425C-C35C-4329-9C9D-93D21DC8B765}" type="presParOf" srcId="{F35E9FD1-CE40-48F0-BD00-BDA76CF27F67}" destId="{C0DE3AE2-802D-41E8-AC00-5C49DD10D9BB}" srcOrd="1" destOrd="0" presId="urn:microsoft.com/office/officeart/2005/8/layout/chevron1"/>
    <dgm:cxn modelId="{DC8F7776-5172-4E46-BC32-7A525D99DDF9}" type="presParOf" srcId="{F35E9FD1-CE40-48F0-BD00-BDA76CF27F67}" destId="{DAEA853C-FB91-463E-A949-F4A7548F4651}" srcOrd="2" destOrd="0" presId="urn:microsoft.com/office/officeart/2005/8/layout/chevron1"/>
    <dgm:cxn modelId="{4859D351-1B76-4B2E-A409-F7DAE9DB9EF1}" type="presParOf" srcId="{DAEA853C-FB91-463E-A949-F4A7548F4651}" destId="{AF85C041-37C0-4162-8B01-DADE3B04FD14}" srcOrd="0" destOrd="0" presId="urn:microsoft.com/office/officeart/2005/8/layout/chevron1"/>
    <dgm:cxn modelId="{C96F8049-33CC-4A29-9CEF-C58FDE7A6B44}" type="presParOf" srcId="{DAEA853C-FB91-463E-A949-F4A7548F4651}" destId="{7D1A299A-28B5-4393-B0F6-CB158EC57325}" srcOrd="1" destOrd="0" presId="urn:microsoft.com/office/officeart/2005/8/layout/chevron1"/>
    <dgm:cxn modelId="{A835C1A0-3DBC-42D1-8A97-0034E7BDDF2F}" type="presParOf" srcId="{F35E9FD1-CE40-48F0-BD00-BDA76CF27F67}" destId="{121D3017-FCDD-4772-947D-2F994F9E78E8}" srcOrd="3" destOrd="0" presId="urn:microsoft.com/office/officeart/2005/8/layout/chevron1"/>
    <dgm:cxn modelId="{0034768F-F3CE-4A77-A1E3-DE60123B9F6C}" type="presParOf" srcId="{F35E9FD1-CE40-48F0-BD00-BDA76CF27F67}" destId="{B9F52027-9766-422F-BD84-8A9289B4E90C}" srcOrd="4" destOrd="0" presId="urn:microsoft.com/office/officeart/2005/8/layout/chevron1"/>
    <dgm:cxn modelId="{6E277768-36A6-4288-BA59-EFAC6706FE30}" type="presParOf" srcId="{B9F52027-9766-422F-BD84-8A9289B4E90C}" destId="{1CD4F53A-5650-45A1-9C3A-3E08FC7596B8}" srcOrd="0" destOrd="0" presId="urn:microsoft.com/office/officeart/2005/8/layout/chevron1"/>
    <dgm:cxn modelId="{5BCCB96D-1443-4F11-A693-21618544661B}" type="presParOf" srcId="{B9F52027-9766-422F-BD84-8A9289B4E90C}" destId="{5491E7CE-47D1-4161-AED7-1B735DAB4699}" srcOrd="1" destOrd="0" presId="urn:microsoft.com/office/officeart/2005/8/layout/chevron1"/>
    <dgm:cxn modelId="{693E4B8B-0A2B-4AC0-8EDD-A1BCB2A85BD2}" type="presParOf" srcId="{F35E9FD1-CE40-48F0-BD00-BDA76CF27F67}" destId="{358E04D4-D4D7-4DAF-91E9-30B72353A818}" srcOrd="5" destOrd="0" presId="urn:microsoft.com/office/officeart/2005/8/layout/chevron1"/>
    <dgm:cxn modelId="{FDD60710-B52D-4599-8F63-6156A4FC7376}" type="presParOf" srcId="{F35E9FD1-CE40-48F0-BD00-BDA76CF27F67}" destId="{C301586A-5C6A-4949-8184-4AB696A75E49}" srcOrd="6" destOrd="0" presId="urn:microsoft.com/office/officeart/2005/8/layout/chevron1"/>
    <dgm:cxn modelId="{FE6E590A-7065-4F58-8889-8AE352741774}" type="presParOf" srcId="{C301586A-5C6A-4949-8184-4AB696A75E49}" destId="{F9974960-C3FD-41C1-B545-D643E6580CC0}" srcOrd="0" destOrd="0" presId="urn:microsoft.com/office/officeart/2005/8/layout/chevron1"/>
    <dgm:cxn modelId="{F14FF070-3BA7-4C9A-9FAA-6F7936997469}" type="presParOf" srcId="{C301586A-5C6A-4949-8184-4AB696A75E49}" destId="{46DF35D8-4207-41CA-AFA3-F698BF340730}" srcOrd="1" destOrd="0" presId="urn:microsoft.com/office/officeart/2005/8/layout/chevron1"/>
    <dgm:cxn modelId="{680EB951-1DBC-46FE-9DCF-37EB7EEBBE87}" type="presParOf" srcId="{F35E9FD1-CE40-48F0-BD00-BDA76CF27F67}" destId="{9E2BA080-774E-4B70-8231-9A13A9FE32C9}" srcOrd="7" destOrd="0" presId="urn:microsoft.com/office/officeart/2005/8/layout/chevron1"/>
    <dgm:cxn modelId="{EBDAA4CD-F08C-4D55-86B6-ACEAD96D660A}" type="presParOf" srcId="{F35E9FD1-CE40-48F0-BD00-BDA76CF27F67}" destId="{663036B6-8668-4648-86D3-CE69F79563F0}" srcOrd="8" destOrd="0" presId="urn:microsoft.com/office/officeart/2005/8/layout/chevron1"/>
    <dgm:cxn modelId="{B5BD2968-CCDB-4188-91EE-A10CC2A0B8CF}" type="presParOf" srcId="{663036B6-8668-4648-86D3-CE69F79563F0}" destId="{1DF546DE-BD59-4452-9E73-88A411BFCF78}" srcOrd="0" destOrd="0" presId="urn:microsoft.com/office/officeart/2005/8/layout/chevron1"/>
    <dgm:cxn modelId="{438E531A-2F98-44E2-B9FB-3EB4DE384FE6}" type="presParOf" srcId="{663036B6-8668-4648-86D3-CE69F79563F0}" destId="{B7676AF1-BB24-4980-806F-734DDA7B3D22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1EFFB9-BD04-49BD-9694-02B3F4A9B724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96139CA-4DC3-48EA-8CBA-B1D44B8C690F}">
      <dgm:prSet phldrT="[Text]" custT="1"/>
      <dgm:spPr>
        <a:solidFill>
          <a:srgbClr val="40488D"/>
        </a:solidFill>
      </dgm:spPr>
      <dgm:t>
        <a:bodyPr/>
        <a:lstStyle/>
        <a:p>
          <a:r>
            <a:rPr lang="en-GB" sz="1800"/>
            <a:t>Unadjusted (Observed) and Adjusted Results</a:t>
          </a:r>
        </a:p>
      </dgm:t>
    </dgm:pt>
    <dgm:pt modelId="{00854F48-D91F-47A1-A7C3-A30C6A2A49EE}" type="parTrans" cxnId="{B18F193B-40D0-4EE1-B589-7EEBB126A3FD}">
      <dgm:prSet/>
      <dgm:spPr/>
      <dgm:t>
        <a:bodyPr/>
        <a:lstStyle/>
        <a:p>
          <a:endParaRPr lang="en-GB" sz="1400"/>
        </a:p>
      </dgm:t>
    </dgm:pt>
    <dgm:pt modelId="{47620660-F6FA-4B08-8C3A-723AD425FCDA}" type="sibTrans" cxnId="{B18F193B-40D0-4EE1-B589-7EEBB126A3FD}">
      <dgm:prSet/>
      <dgm:spPr/>
      <dgm:t>
        <a:bodyPr/>
        <a:lstStyle/>
        <a:p>
          <a:endParaRPr lang="en-GB" sz="1400"/>
        </a:p>
      </dgm:t>
    </dgm:pt>
    <dgm:pt modelId="{46A9294B-E955-4C66-AD7A-00C623529141}">
      <dgm:prSet phldrT="[Text]" custT="1"/>
      <dgm:spPr>
        <a:solidFill>
          <a:schemeClr val="bg2"/>
        </a:solidFill>
      </dgm:spPr>
      <dgm:t>
        <a:bodyPr/>
        <a:lstStyle/>
        <a:p>
          <a:r>
            <a:rPr lang="en-GB" sz="1800"/>
            <a:t>What do you need to do?</a:t>
          </a:r>
        </a:p>
      </dgm:t>
    </dgm:pt>
    <dgm:pt modelId="{FDD06839-9DBC-4ADE-8ECC-4C4F2CF9C7B1}" type="parTrans" cxnId="{A309F978-F6B4-44F2-BD7D-05515C54CDB8}">
      <dgm:prSet/>
      <dgm:spPr/>
      <dgm:t>
        <a:bodyPr/>
        <a:lstStyle/>
        <a:p>
          <a:endParaRPr lang="en-GB" sz="1400"/>
        </a:p>
      </dgm:t>
    </dgm:pt>
    <dgm:pt modelId="{556F560E-2545-477C-B18D-D4DD7C002CAD}" type="sibTrans" cxnId="{A309F978-F6B4-44F2-BD7D-05515C54CDB8}">
      <dgm:prSet/>
      <dgm:spPr/>
      <dgm:t>
        <a:bodyPr/>
        <a:lstStyle/>
        <a:p>
          <a:endParaRPr lang="en-GB" sz="1400"/>
        </a:p>
      </dgm:t>
    </dgm:pt>
    <dgm:pt modelId="{0FEB305D-9D3D-40E3-9B11-D606B5B4CFC5}">
      <dgm:prSet/>
      <dgm:spPr>
        <a:ln>
          <a:solidFill>
            <a:schemeClr val="accent5"/>
          </a:solidFill>
        </a:ln>
      </dgm:spPr>
      <dgm:t>
        <a:bodyPr/>
        <a:lstStyle/>
        <a:p>
          <a:r>
            <a:rPr lang="en-GB"/>
            <a:t>Both unadjusted and adjusted results are valid, but they tell you different things</a:t>
          </a:r>
        </a:p>
      </dgm:t>
    </dgm:pt>
    <dgm:pt modelId="{269C29B0-D780-4FA6-ABA5-2BC3D53DAB53}" type="parTrans" cxnId="{AE744C34-49BA-49BD-A147-D9085358F35B}">
      <dgm:prSet/>
      <dgm:spPr/>
      <dgm:t>
        <a:bodyPr/>
        <a:lstStyle/>
        <a:p>
          <a:endParaRPr lang="en-GB"/>
        </a:p>
      </dgm:t>
    </dgm:pt>
    <dgm:pt modelId="{7C8A264C-B2B5-4262-8EF8-FEDC94D8C42F}" type="sibTrans" cxnId="{AE744C34-49BA-49BD-A147-D9085358F35B}">
      <dgm:prSet/>
      <dgm:spPr/>
      <dgm:t>
        <a:bodyPr/>
        <a:lstStyle/>
        <a:p>
          <a:endParaRPr lang="en-GB"/>
        </a:p>
      </dgm:t>
    </dgm:pt>
    <dgm:pt modelId="{CBC99AAE-CC8A-48D1-9979-ACDA71868799}">
      <dgm:prSet custT="1"/>
      <dgm:spPr>
        <a:ln>
          <a:solidFill>
            <a:schemeClr val="bg2"/>
          </a:solidFill>
        </a:ln>
      </dgm:spPr>
      <dgm:t>
        <a:bodyPr/>
        <a:lstStyle/>
        <a:p>
          <a:r>
            <a:rPr lang="en-GB" sz="1400"/>
            <a:t>When presenting results,</a:t>
          </a:r>
        </a:p>
      </dgm:t>
    </dgm:pt>
    <dgm:pt modelId="{7AC036BB-AD7A-4F53-8874-5459B479408A}" type="parTrans" cxnId="{3E3EA76C-F200-4018-9A7A-A15239441D94}">
      <dgm:prSet/>
      <dgm:spPr/>
      <dgm:t>
        <a:bodyPr/>
        <a:lstStyle/>
        <a:p>
          <a:endParaRPr lang="en-GB"/>
        </a:p>
      </dgm:t>
    </dgm:pt>
    <dgm:pt modelId="{D2EEEC02-96CA-49CF-B83A-EF59BA060E76}" type="sibTrans" cxnId="{3E3EA76C-F200-4018-9A7A-A15239441D94}">
      <dgm:prSet/>
      <dgm:spPr/>
      <dgm:t>
        <a:bodyPr/>
        <a:lstStyle/>
        <a:p>
          <a:endParaRPr lang="en-GB"/>
        </a:p>
      </dgm:t>
    </dgm:pt>
    <dgm:pt modelId="{B12C61E4-6918-4CA6-9073-FECFB07FA71E}">
      <dgm:prSet custT="1"/>
      <dgm:spPr>
        <a:ln>
          <a:solidFill>
            <a:schemeClr val="bg2"/>
          </a:solidFill>
        </a:ln>
      </dgm:spPr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400"/>
            <a:t> If primary or secondary analyses, usually the adjusted results will be most appropriate</a:t>
          </a:r>
        </a:p>
      </dgm:t>
    </dgm:pt>
    <dgm:pt modelId="{C0B9D4C9-0925-464D-BD91-329365464AFD}" type="parTrans" cxnId="{4F4BEE8E-CD73-4A89-AFE6-A7397E2E27B7}">
      <dgm:prSet/>
      <dgm:spPr/>
      <dgm:t>
        <a:bodyPr/>
        <a:lstStyle/>
        <a:p>
          <a:endParaRPr lang="en-GB"/>
        </a:p>
      </dgm:t>
    </dgm:pt>
    <dgm:pt modelId="{DF3F847F-86D3-40EF-9721-8CC2C67B03EF}" type="sibTrans" cxnId="{4F4BEE8E-CD73-4A89-AFE6-A7397E2E27B7}">
      <dgm:prSet/>
      <dgm:spPr/>
      <dgm:t>
        <a:bodyPr/>
        <a:lstStyle/>
        <a:p>
          <a:endParaRPr lang="en-GB"/>
        </a:p>
      </dgm:t>
    </dgm:pt>
    <dgm:pt modelId="{9507BE72-C2C2-47F9-AB10-718908B4AAB1}">
      <dgm:prSet/>
      <dgm:spPr>
        <a:ln>
          <a:solidFill>
            <a:schemeClr val="accent5"/>
          </a:solidFill>
        </a:ln>
      </dgm:spPr>
      <dgm:t>
        <a:bodyPr/>
        <a:lstStyle/>
        <a:p>
          <a:r>
            <a:rPr lang="en-GB"/>
            <a:t>Both randomisation and covariates help control for differences between groups</a:t>
          </a:r>
        </a:p>
      </dgm:t>
    </dgm:pt>
    <dgm:pt modelId="{81A0FED1-C38A-4159-B155-A5960AFC78FE}" type="parTrans" cxnId="{DB58E187-FF6F-4103-965A-929F5161269E}">
      <dgm:prSet/>
      <dgm:spPr/>
      <dgm:t>
        <a:bodyPr/>
        <a:lstStyle/>
        <a:p>
          <a:endParaRPr lang="en-GB"/>
        </a:p>
      </dgm:t>
    </dgm:pt>
    <dgm:pt modelId="{3955E9E4-AE32-4CBF-9180-1595D0964127}" type="sibTrans" cxnId="{DB58E187-FF6F-4103-965A-929F5161269E}">
      <dgm:prSet/>
      <dgm:spPr/>
      <dgm:t>
        <a:bodyPr/>
        <a:lstStyle/>
        <a:p>
          <a:endParaRPr lang="en-GB"/>
        </a:p>
      </dgm:t>
    </dgm:pt>
    <dgm:pt modelId="{2B2C975A-7242-4C45-A126-4F76B97155E3}">
      <dgm:prSet custT="1"/>
      <dgm:spPr>
        <a:ln>
          <a:solidFill>
            <a:schemeClr val="bg2"/>
          </a:solidFill>
        </a:ln>
      </dgm:spPr>
      <dgm:t>
        <a:bodyPr/>
        <a:lstStyle/>
        <a:p>
          <a:r>
            <a:rPr lang="en-GB" sz="1400"/>
            <a:t>When planning work, speak up if there are factors that should be considered</a:t>
          </a:r>
        </a:p>
      </dgm:t>
    </dgm:pt>
    <dgm:pt modelId="{221732C5-2D94-4F66-9A46-D2BB7AA0761F}" type="parTrans" cxnId="{53BD0953-655C-4CFD-AE22-7F0C74A70F6A}">
      <dgm:prSet/>
      <dgm:spPr/>
      <dgm:t>
        <a:bodyPr/>
        <a:lstStyle/>
        <a:p>
          <a:endParaRPr lang="en-GB"/>
        </a:p>
      </dgm:t>
    </dgm:pt>
    <dgm:pt modelId="{C3649512-A06A-403D-8C7F-5B13E93D71E4}" type="sibTrans" cxnId="{53BD0953-655C-4CFD-AE22-7F0C74A70F6A}">
      <dgm:prSet/>
      <dgm:spPr/>
      <dgm:t>
        <a:bodyPr/>
        <a:lstStyle/>
        <a:p>
          <a:endParaRPr lang="en-GB"/>
        </a:p>
      </dgm:t>
    </dgm:pt>
    <dgm:pt modelId="{8E10B3AE-F2E3-4376-B396-197A3260E9BD}">
      <dgm:prSet custT="1"/>
      <dgm:spPr>
        <a:ln>
          <a:solidFill>
            <a:schemeClr val="bg2"/>
          </a:solidFill>
        </a:ln>
      </dgm:spPr>
      <dgm:t>
        <a:bodyPr/>
        <a:lstStyle/>
        <a:p>
          <a:r>
            <a:rPr lang="en-GB" sz="1400"/>
            <a:t>When reviewing work, consider if covariates were used in the analysis</a:t>
          </a:r>
        </a:p>
      </dgm:t>
    </dgm:pt>
    <dgm:pt modelId="{DF091BE8-5A6C-4048-9242-0B090105C084}" type="parTrans" cxnId="{2B623AA7-A8B8-4CE5-9B82-06967181C7C6}">
      <dgm:prSet/>
      <dgm:spPr/>
      <dgm:t>
        <a:bodyPr/>
        <a:lstStyle/>
        <a:p>
          <a:endParaRPr lang="en-GB"/>
        </a:p>
      </dgm:t>
    </dgm:pt>
    <dgm:pt modelId="{FA2E36DF-6C91-4DF2-99FE-B333FED75CC5}" type="sibTrans" cxnId="{2B623AA7-A8B8-4CE5-9B82-06967181C7C6}">
      <dgm:prSet/>
      <dgm:spPr/>
      <dgm:t>
        <a:bodyPr/>
        <a:lstStyle/>
        <a:p>
          <a:endParaRPr lang="en-GB"/>
        </a:p>
      </dgm:t>
    </dgm:pt>
    <dgm:pt modelId="{98A7CFF6-2869-4852-8A4D-6F41BFAE083F}">
      <dgm:prSet/>
      <dgm:spPr>
        <a:ln>
          <a:solidFill>
            <a:schemeClr val="accent5"/>
          </a:solidFill>
        </a:ln>
      </dgm:spPr>
      <dgm:t>
        <a:bodyPr/>
        <a:lstStyle/>
        <a:p>
          <a:r>
            <a:rPr lang="en-GB"/>
            <a:t>Prespecifying analysis matters as it provides credibility</a:t>
          </a:r>
        </a:p>
      </dgm:t>
    </dgm:pt>
    <dgm:pt modelId="{12D00E71-8DFA-4D81-B9AD-80B0860C6D29}" type="parTrans" cxnId="{4F120EF2-CDD4-42CA-8EDA-4CE3267A7D5C}">
      <dgm:prSet/>
      <dgm:spPr/>
      <dgm:t>
        <a:bodyPr/>
        <a:lstStyle/>
        <a:p>
          <a:endParaRPr lang="en-GB"/>
        </a:p>
      </dgm:t>
    </dgm:pt>
    <dgm:pt modelId="{289CBFE1-8CBB-44C3-99A2-CE2E7951F5BD}" type="sibTrans" cxnId="{4F120EF2-CDD4-42CA-8EDA-4CE3267A7D5C}">
      <dgm:prSet/>
      <dgm:spPr/>
      <dgm:t>
        <a:bodyPr/>
        <a:lstStyle/>
        <a:p>
          <a:endParaRPr lang="en-GB"/>
        </a:p>
      </dgm:t>
    </dgm:pt>
    <dgm:pt modelId="{4051F3E6-B88A-41CB-9130-3A3B696126F4}">
      <dgm:prSet custT="1"/>
      <dgm:spPr>
        <a:ln>
          <a:solidFill>
            <a:schemeClr val="bg2"/>
          </a:solidFill>
        </a:ln>
      </dgm:spPr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400"/>
            <a:t> If exploratory (or ad-hoc), it may not be clear. </a:t>
          </a:r>
          <a:r>
            <a:rPr lang="en-GB" sz="1400" b="1">
              <a:solidFill>
                <a:schemeClr val="bg2"/>
              </a:solidFill>
            </a:rPr>
            <a:t>If in doubt, ask your statistician</a:t>
          </a:r>
          <a:endParaRPr lang="en-GB" sz="1400"/>
        </a:p>
      </dgm:t>
    </dgm:pt>
    <dgm:pt modelId="{4905262C-03D1-4D8C-9353-3D1DFEDECDCA}" type="parTrans" cxnId="{D76771E1-3FAD-4A54-A90A-E04750BF50B6}">
      <dgm:prSet/>
      <dgm:spPr/>
      <dgm:t>
        <a:bodyPr/>
        <a:lstStyle/>
        <a:p>
          <a:endParaRPr lang="en-GB"/>
        </a:p>
      </dgm:t>
    </dgm:pt>
    <dgm:pt modelId="{2C6DF3BE-45FA-4451-A94B-CC04F3EEB44D}" type="sibTrans" cxnId="{D76771E1-3FAD-4A54-A90A-E04750BF50B6}">
      <dgm:prSet/>
      <dgm:spPr/>
      <dgm:t>
        <a:bodyPr/>
        <a:lstStyle/>
        <a:p>
          <a:endParaRPr lang="en-GB"/>
        </a:p>
      </dgm:t>
    </dgm:pt>
    <dgm:pt modelId="{447DD49A-06A4-4E6D-8A8C-3BCE2337070F}" type="pres">
      <dgm:prSet presAssocID="{931EFFB9-BD04-49BD-9694-02B3F4A9B724}" presName="linear" presStyleCnt="0">
        <dgm:presLayoutVars>
          <dgm:dir/>
          <dgm:animLvl val="lvl"/>
          <dgm:resizeHandles val="exact"/>
        </dgm:presLayoutVars>
      </dgm:prSet>
      <dgm:spPr/>
    </dgm:pt>
    <dgm:pt modelId="{7ADD2E8F-30C1-42D1-ACE9-C545D2B2866D}" type="pres">
      <dgm:prSet presAssocID="{396139CA-4DC3-48EA-8CBA-B1D44B8C690F}" presName="parentLin" presStyleCnt="0"/>
      <dgm:spPr/>
    </dgm:pt>
    <dgm:pt modelId="{347990ED-8D0C-4161-B372-9B025C95341E}" type="pres">
      <dgm:prSet presAssocID="{396139CA-4DC3-48EA-8CBA-B1D44B8C690F}" presName="parentLeftMargin" presStyleLbl="node1" presStyleIdx="0" presStyleCnt="2"/>
      <dgm:spPr/>
    </dgm:pt>
    <dgm:pt modelId="{C08FE6A4-AFAA-401F-8788-5B2EF4404F28}" type="pres">
      <dgm:prSet presAssocID="{396139CA-4DC3-48EA-8CBA-B1D44B8C690F}" presName="parentText" presStyleLbl="node1" presStyleIdx="0" presStyleCnt="2" custScaleX="107889" custScaleY="81813">
        <dgm:presLayoutVars>
          <dgm:chMax val="0"/>
          <dgm:bulletEnabled val="1"/>
        </dgm:presLayoutVars>
      </dgm:prSet>
      <dgm:spPr/>
    </dgm:pt>
    <dgm:pt modelId="{33E3D091-0F1F-4AD1-9244-AF479C03FFCB}" type="pres">
      <dgm:prSet presAssocID="{396139CA-4DC3-48EA-8CBA-B1D44B8C690F}" presName="negativeSpace" presStyleCnt="0"/>
      <dgm:spPr/>
    </dgm:pt>
    <dgm:pt modelId="{E312D576-2262-4902-9BB8-7378FCFD3F79}" type="pres">
      <dgm:prSet presAssocID="{396139CA-4DC3-48EA-8CBA-B1D44B8C690F}" presName="childText" presStyleLbl="conFgAcc1" presStyleIdx="0" presStyleCnt="2" custLinFactNeighborX="4" custLinFactNeighborY="-5390">
        <dgm:presLayoutVars>
          <dgm:bulletEnabled val="1"/>
        </dgm:presLayoutVars>
      </dgm:prSet>
      <dgm:spPr/>
    </dgm:pt>
    <dgm:pt modelId="{FFE15786-8A0D-4C7A-BEFF-0A1922236FC7}" type="pres">
      <dgm:prSet presAssocID="{47620660-F6FA-4B08-8C3A-723AD425FCDA}" presName="spaceBetweenRectangles" presStyleCnt="0"/>
      <dgm:spPr/>
    </dgm:pt>
    <dgm:pt modelId="{631A932B-AD3F-4429-B224-2EA951F396FE}" type="pres">
      <dgm:prSet presAssocID="{46A9294B-E955-4C66-AD7A-00C623529141}" presName="parentLin" presStyleCnt="0"/>
      <dgm:spPr/>
    </dgm:pt>
    <dgm:pt modelId="{5F222D84-7399-4696-AF3C-EA782BD12598}" type="pres">
      <dgm:prSet presAssocID="{46A9294B-E955-4C66-AD7A-00C623529141}" presName="parentLeftMargin" presStyleLbl="node1" presStyleIdx="0" presStyleCnt="2"/>
      <dgm:spPr/>
    </dgm:pt>
    <dgm:pt modelId="{DBB2BA91-92B9-4D59-9135-38B4B0DBFBFE}" type="pres">
      <dgm:prSet presAssocID="{46A9294B-E955-4C66-AD7A-00C623529141}" presName="parentText" presStyleLbl="node1" presStyleIdx="1" presStyleCnt="2" custScaleY="81813">
        <dgm:presLayoutVars>
          <dgm:chMax val="0"/>
          <dgm:bulletEnabled val="1"/>
        </dgm:presLayoutVars>
      </dgm:prSet>
      <dgm:spPr/>
    </dgm:pt>
    <dgm:pt modelId="{36D1AE16-5482-47F7-AF7E-D3B6ECEA8328}" type="pres">
      <dgm:prSet presAssocID="{46A9294B-E955-4C66-AD7A-00C623529141}" presName="negativeSpace" presStyleCnt="0"/>
      <dgm:spPr/>
    </dgm:pt>
    <dgm:pt modelId="{E9878A77-7479-4CA0-90B1-B049D97040E7}" type="pres">
      <dgm:prSet presAssocID="{46A9294B-E955-4C66-AD7A-00C62352914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9085010-FD0A-4E69-B78A-6AC5CF8BD346}" type="presOf" srcId="{46A9294B-E955-4C66-AD7A-00C623529141}" destId="{DBB2BA91-92B9-4D59-9135-38B4B0DBFBFE}" srcOrd="1" destOrd="0" presId="urn:microsoft.com/office/officeart/2005/8/layout/list1"/>
    <dgm:cxn modelId="{FCF5A112-E0EC-416E-AD14-955723583FB3}" type="presOf" srcId="{396139CA-4DC3-48EA-8CBA-B1D44B8C690F}" destId="{347990ED-8D0C-4161-B372-9B025C95341E}" srcOrd="0" destOrd="0" presId="urn:microsoft.com/office/officeart/2005/8/layout/list1"/>
    <dgm:cxn modelId="{AE744C34-49BA-49BD-A147-D9085358F35B}" srcId="{396139CA-4DC3-48EA-8CBA-B1D44B8C690F}" destId="{0FEB305D-9D3D-40E3-9B11-D606B5B4CFC5}" srcOrd="0" destOrd="0" parTransId="{269C29B0-D780-4FA6-ABA5-2BC3D53DAB53}" sibTransId="{7C8A264C-B2B5-4262-8EF8-FEDC94D8C42F}"/>
    <dgm:cxn modelId="{B18F193B-40D0-4EE1-B589-7EEBB126A3FD}" srcId="{931EFFB9-BD04-49BD-9694-02B3F4A9B724}" destId="{396139CA-4DC3-48EA-8CBA-B1D44B8C690F}" srcOrd="0" destOrd="0" parTransId="{00854F48-D91F-47A1-A7C3-A30C6A2A49EE}" sibTransId="{47620660-F6FA-4B08-8C3A-723AD425FCDA}"/>
    <dgm:cxn modelId="{D1ECF65E-4864-404E-B14B-C021716D4D16}" type="presOf" srcId="{396139CA-4DC3-48EA-8CBA-B1D44B8C690F}" destId="{C08FE6A4-AFAA-401F-8788-5B2EF4404F28}" srcOrd="1" destOrd="0" presId="urn:microsoft.com/office/officeart/2005/8/layout/list1"/>
    <dgm:cxn modelId="{1BBFA644-284A-4810-BEAF-E8485DD85B96}" type="presOf" srcId="{B12C61E4-6918-4CA6-9073-FECFB07FA71E}" destId="{E9878A77-7479-4CA0-90B1-B049D97040E7}" srcOrd="0" destOrd="3" presId="urn:microsoft.com/office/officeart/2005/8/layout/list1"/>
    <dgm:cxn modelId="{3E3EA76C-F200-4018-9A7A-A15239441D94}" srcId="{46A9294B-E955-4C66-AD7A-00C623529141}" destId="{CBC99AAE-CC8A-48D1-9979-ACDA71868799}" srcOrd="2" destOrd="0" parTransId="{7AC036BB-AD7A-4F53-8874-5459B479408A}" sibTransId="{D2EEEC02-96CA-49CF-B83A-EF59BA060E76}"/>
    <dgm:cxn modelId="{53BD0953-655C-4CFD-AE22-7F0C74A70F6A}" srcId="{46A9294B-E955-4C66-AD7A-00C623529141}" destId="{2B2C975A-7242-4C45-A126-4F76B97155E3}" srcOrd="0" destOrd="0" parTransId="{221732C5-2D94-4F66-9A46-D2BB7AA0761F}" sibTransId="{C3649512-A06A-403D-8C7F-5B13E93D71E4}"/>
    <dgm:cxn modelId="{A309F978-F6B4-44F2-BD7D-05515C54CDB8}" srcId="{931EFFB9-BD04-49BD-9694-02B3F4A9B724}" destId="{46A9294B-E955-4C66-AD7A-00C623529141}" srcOrd="1" destOrd="0" parTransId="{FDD06839-9DBC-4ADE-8ECC-4C4F2CF9C7B1}" sibTransId="{556F560E-2545-477C-B18D-D4DD7C002CAD}"/>
    <dgm:cxn modelId="{85A63179-2C4D-4B5A-B8B8-6D4B50E77706}" type="presOf" srcId="{46A9294B-E955-4C66-AD7A-00C623529141}" destId="{5F222D84-7399-4696-AF3C-EA782BD12598}" srcOrd="0" destOrd="0" presId="urn:microsoft.com/office/officeart/2005/8/layout/list1"/>
    <dgm:cxn modelId="{DB58E187-FF6F-4103-965A-929F5161269E}" srcId="{396139CA-4DC3-48EA-8CBA-B1D44B8C690F}" destId="{9507BE72-C2C2-47F9-AB10-718908B4AAB1}" srcOrd="1" destOrd="0" parTransId="{81A0FED1-C38A-4159-B155-A5960AFC78FE}" sibTransId="{3955E9E4-AE32-4CBF-9180-1595D0964127}"/>
    <dgm:cxn modelId="{4F4BEE8E-CD73-4A89-AFE6-A7397E2E27B7}" srcId="{CBC99AAE-CC8A-48D1-9979-ACDA71868799}" destId="{B12C61E4-6918-4CA6-9073-FECFB07FA71E}" srcOrd="0" destOrd="0" parTransId="{C0B9D4C9-0925-464D-BD91-329365464AFD}" sibTransId="{DF3F847F-86D3-40EF-9721-8CC2C67B03EF}"/>
    <dgm:cxn modelId="{3D30768F-26A0-4E63-B191-6DD3D105D187}" type="presOf" srcId="{2B2C975A-7242-4C45-A126-4F76B97155E3}" destId="{E9878A77-7479-4CA0-90B1-B049D97040E7}" srcOrd="0" destOrd="0" presId="urn:microsoft.com/office/officeart/2005/8/layout/list1"/>
    <dgm:cxn modelId="{0B45E98F-8E73-4241-A320-CA2BD49E1F7E}" type="presOf" srcId="{98A7CFF6-2869-4852-8A4D-6F41BFAE083F}" destId="{E312D576-2262-4902-9BB8-7378FCFD3F79}" srcOrd="0" destOrd="2" presId="urn:microsoft.com/office/officeart/2005/8/layout/list1"/>
    <dgm:cxn modelId="{166BDEA1-B277-4918-8DA2-B5FC51691AF5}" type="presOf" srcId="{9507BE72-C2C2-47F9-AB10-718908B4AAB1}" destId="{E312D576-2262-4902-9BB8-7378FCFD3F79}" srcOrd="0" destOrd="1" presId="urn:microsoft.com/office/officeart/2005/8/layout/list1"/>
    <dgm:cxn modelId="{2B623AA7-A8B8-4CE5-9B82-06967181C7C6}" srcId="{46A9294B-E955-4C66-AD7A-00C623529141}" destId="{8E10B3AE-F2E3-4376-B396-197A3260E9BD}" srcOrd="1" destOrd="0" parTransId="{DF091BE8-5A6C-4048-9242-0B090105C084}" sibTransId="{FA2E36DF-6C91-4DF2-99FE-B333FED75CC5}"/>
    <dgm:cxn modelId="{13C129BC-51DC-4B92-BE8E-51636FEDA5B9}" type="presOf" srcId="{4051F3E6-B88A-41CB-9130-3A3B696126F4}" destId="{E9878A77-7479-4CA0-90B1-B049D97040E7}" srcOrd="0" destOrd="4" presId="urn:microsoft.com/office/officeart/2005/8/layout/list1"/>
    <dgm:cxn modelId="{2BD15ED9-46D8-4F4E-84B5-DD434EB3285D}" type="presOf" srcId="{8E10B3AE-F2E3-4376-B396-197A3260E9BD}" destId="{E9878A77-7479-4CA0-90B1-B049D97040E7}" srcOrd="0" destOrd="1" presId="urn:microsoft.com/office/officeart/2005/8/layout/list1"/>
    <dgm:cxn modelId="{A69D0CDF-E604-47D5-BD7E-273623C2147F}" type="presOf" srcId="{CBC99AAE-CC8A-48D1-9979-ACDA71868799}" destId="{E9878A77-7479-4CA0-90B1-B049D97040E7}" srcOrd="0" destOrd="2" presId="urn:microsoft.com/office/officeart/2005/8/layout/list1"/>
    <dgm:cxn modelId="{D76771E1-3FAD-4A54-A90A-E04750BF50B6}" srcId="{CBC99AAE-CC8A-48D1-9979-ACDA71868799}" destId="{4051F3E6-B88A-41CB-9130-3A3B696126F4}" srcOrd="1" destOrd="0" parTransId="{4905262C-03D1-4D8C-9353-3D1DFEDECDCA}" sibTransId="{2C6DF3BE-45FA-4451-A94B-CC04F3EEB44D}"/>
    <dgm:cxn modelId="{D858AEE1-888A-4A09-920E-E3EFE4A1C074}" type="presOf" srcId="{931EFFB9-BD04-49BD-9694-02B3F4A9B724}" destId="{447DD49A-06A4-4E6D-8A8C-3BCE2337070F}" srcOrd="0" destOrd="0" presId="urn:microsoft.com/office/officeart/2005/8/layout/list1"/>
    <dgm:cxn modelId="{FD7015E5-770B-4F75-A9C3-F5570AB768EC}" type="presOf" srcId="{0FEB305D-9D3D-40E3-9B11-D606B5B4CFC5}" destId="{E312D576-2262-4902-9BB8-7378FCFD3F79}" srcOrd="0" destOrd="0" presId="urn:microsoft.com/office/officeart/2005/8/layout/list1"/>
    <dgm:cxn modelId="{4F120EF2-CDD4-42CA-8EDA-4CE3267A7D5C}" srcId="{396139CA-4DC3-48EA-8CBA-B1D44B8C690F}" destId="{98A7CFF6-2869-4852-8A4D-6F41BFAE083F}" srcOrd="2" destOrd="0" parTransId="{12D00E71-8DFA-4D81-B9AD-80B0860C6D29}" sibTransId="{289CBFE1-8CBB-44C3-99A2-CE2E7951F5BD}"/>
    <dgm:cxn modelId="{0454CE2D-C9BC-4BE9-ABCA-9CBEE81DEA32}" type="presParOf" srcId="{447DD49A-06A4-4E6D-8A8C-3BCE2337070F}" destId="{7ADD2E8F-30C1-42D1-ACE9-C545D2B2866D}" srcOrd="0" destOrd="0" presId="urn:microsoft.com/office/officeart/2005/8/layout/list1"/>
    <dgm:cxn modelId="{8D86E326-658F-4B92-87FC-D5DE2E8AC35E}" type="presParOf" srcId="{7ADD2E8F-30C1-42D1-ACE9-C545D2B2866D}" destId="{347990ED-8D0C-4161-B372-9B025C95341E}" srcOrd="0" destOrd="0" presId="urn:microsoft.com/office/officeart/2005/8/layout/list1"/>
    <dgm:cxn modelId="{ACE9C12D-09CB-4213-9B8D-B1C965B3D280}" type="presParOf" srcId="{7ADD2E8F-30C1-42D1-ACE9-C545D2B2866D}" destId="{C08FE6A4-AFAA-401F-8788-5B2EF4404F28}" srcOrd="1" destOrd="0" presId="urn:microsoft.com/office/officeart/2005/8/layout/list1"/>
    <dgm:cxn modelId="{AFC95DF0-129F-4D85-B26E-7912580A80F8}" type="presParOf" srcId="{447DD49A-06A4-4E6D-8A8C-3BCE2337070F}" destId="{33E3D091-0F1F-4AD1-9244-AF479C03FFCB}" srcOrd="1" destOrd="0" presId="urn:microsoft.com/office/officeart/2005/8/layout/list1"/>
    <dgm:cxn modelId="{A492B2A8-8B18-4299-A7DA-002C1F1931BD}" type="presParOf" srcId="{447DD49A-06A4-4E6D-8A8C-3BCE2337070F}" destId="{E312D576-2262-4902-9BB8-7378FCFD3F79}" srcOrd="2" destOrd="0" presId="urn:microsoft.com/office/officeart/2005/8/layout/list1"/>
    <dgm:cxn modelId="{210CC30D-B3DC-4C69-B04D-98320E47B4CD}" type="presParOf" srcId="{447DD49A-06A4-4E6D-8A8C-3BCE2337070F}" destId="{FFE15786-8A0D-4C7A-BEFF-0A1922236FC7}" srcOrd="3" destOrd="0" presId="urn:microsoft.com/office/officeart/2005/8/layout/list1"/>
    <dgm:cxn modelId="{12E27C0B-7FCD-4E88-8423-5C08940CE565}" type="presParOf" srcId="{447DD49A-06A4-4E6D-8A8C-3BCE2337070F}" destId="{631A932B-AD3F-4429-B224-2EA951F396FE}" srcOrd="4" destOrd="0" presId="urn:microsoft.com/office/officeart/2005/8/layout/list1"/>
    <dgm:cxn modelId="{688B9CE1-7CA6-4919-93D7-44FEE195F7B7}" type="presParOf" srcId="{631A932B-AD3F-4429-B224-2EA951F396FE}" destId="{5F222D84-7399-4696-AF3C-EA782BD12598}" srcOrd="0" destOrd="0" presId="urn:microsoft.com/office/officeart/2005/8/layout/list1"/>
    <dgm:cxn modelId="{3FACF7CA-115D-4C04-B955-775CA2AF6F40}" type="presParOf" srcId="{631A932B-AD3F-4429-B224-2EA951F396FE}" destId="{DBB2BA91-92B9-4D59-9135-38B4B0DBFBFE}" srcOrd="1" destOrd="0" presId="urn:microsoft.com/office/officeart/2005/8/layout/list1"/>
    <dgm:cxn modelId="{88F463C2-AE35-4493-B24B-564A80CD3C77}" type="presParOf" srcId="{447DD49A-06A4-4E6D-8A8C-3BCE2337070F}" destId="{36D1AE16-5482-47F7-AF7E-D3B6ECEA8328}" srcOrd="5" destOrd="0" presId="urn:microsoft.com/office/officeart/2005/8/layout/list1"/>
    <dgm:cxn modelId="{5CB9CF38-103C-4B4B-8256-04385B0C5CF5}" type="presParOf" srcId="{447DD49A-06A4-4E6D-8A8C-3BCE2337070F}" destId="{E9878A77-7479-4CA0-90B1-B049D97040E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AEE1E0-5F85-4AD6-84EE-728DCF27E0A1}">
      <dsp:nvSpPr>
        <dsp:cNvPr id="0" name=""/>
        <dsp:cNvSpPr/>
      </dsp:nvSpPr>
      <dsp:spPr>
        <a:xfrm>
          <a:off x="4762" y="54171"/>
          <a:ext cx="1841504" cy="59400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Nov 2019</a:t>
          </a:r>
        </a:p>
      </dsp:txBody>
      <dsp:txXfrm>
        <a:off x="301762" y="54171"/>
        <a:ext cx="1247504" cy="594000"/>
      </dsp:txXfrm>
    </dsp:sp>
    <dsp:sp modelId="{30BCF146-A1E6-4CF4-AA03-8CD38EF8F6EE}">
      <dsp:nvSpPr>
        <dsp:cNvPr id="0" name=""/>
        <dsp:cNvSpPr/>
      </dsp:nvSpPr>
      <dsp:spPr>
        <a:xfrm>
          <a:off x="4762" y="722421"/>
          <a:ext cx="1473203" cy="650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ASN conference</a:t>
          </a:r>
        </a:p>
      </dsp:txBody>
      <dsp:txXfrm>
        <a:off x="4762" y="722421"/>
        <a:ext cx="1473203" cy="650847"/>
      </dsp:txXfrm>
    </dsp:sp>
    <dsp:sp modelId="{AF85C041-37C0-4162-8B01-DADE3B04FD14}">
      <dsp:nvSpPr>
        <dsp:cNvPr id="0" name=""/>
        <dsp:cNvSpPr/>
      </dsp:nvSpPr>
      <dsp:spPr>
        <a:xfrm>
          <a:off x="1630267" y="54171"/>
          <a:ext cx="1841504" cy="59400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…</a:t>
          </a:r>
        </a:p>
      </dsp:txBody>
      <dsp:txXfrm>
        <a:off x="1927267" y="54171"/>
        <a:ext cx="1247504" cy="594000"/>
      </dsp:txXfrm>
    </dsp:sp>
    <dsp:sp modelId="{1CD4F53A-5650-45A1-9C3A-3E08FC7596B8}">
      <dsp:nvSpPr>
        <dsp:cNvPr id="0" name=""/>
        <dsp:cNvSpPr/>
      </dsp:nvSpPr>
      <dsp:spPr>
        <a:xfrm>
          <a:off x="3255771" y="54171"/>
          <a:ext cx="1841504" cy="59400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Dec 2020</a:t>
          </a:r>
        </a:p>
      </dsp:txBody>
      <dsp:txXfrm>
        <a:off x="3552771" y="54171"/>
        <a:ext cx="1247504" cy="594000"/>
      </dsp:txXfrm>
    </dsp:sp>
    <dsp:sp modelId="{5491E7CE-47D1-4161-AED7-1B735DAB4699}">
      <dsp:nvSpPr>
        <dsp:cNvPr id="0" name=""/>
        <dsp:cNvSpPr/>
      </dsp:nvSpPr>
      <dsp:spPr>
        <a:xfrm>
          <a:off x="3255771" y="722421"/>
          <a:ext cx="1473203" cy="650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Manuscripts: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Pooled CV Analysis for ID subgroup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OLYMPUS study</a:t>
          </a:r>
        </a:p>
      </dsp:txBody>
      <dsp:txXfrm>
        <a:off x="3255771" y="722421"/>
        <a:ext cx="1473203" cy="650847"/>
      </dsp:txXfrm>
    </dsp:sp>
    <dsp:sp modelId="{F9974960-C3FD-41C1-B545-D643E6580CC0}">
      <dsp:nvSpPr>
        <dsp:cNvPr id="0" name=""/>
        <dsp:cNvSpPr/>
      </dsp:nvSpPr>
      <dsp:spPr>
        <a:xfrm>
          <a:off x="4881275" y="54171"/>
          <a:ext cx="1841504" cy="59400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1Q2021</a:t>
          </a:r>
        </a:p>
      </dsp:txBody>
      <dsp:txXfrm>
        <a:off x="5178275" y="54171"/>
        <a:ext cx="1247504" cy="594000"/>
      </dsp:txXfrm>
    </dsp:sp>
    <dsp:sp modelId="{46DF35D8-4207-41CA-AFA3-F698BF340730}">
      <dsp:nvSpPr>
        <dsp:cNvPr id="0" name=""/>
        <dsp:cNvSpPr/>
      </dsp:nvSpPr>
      <dsp:spPr>
        <a:xfrm>
          <a:off x="4881275" y="722421"/>
          <a:ext cx="1473203" cy="650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Manuscripts: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ALPS study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ANDES study</a:t>
          </a:r>
        </a:p>
        <a:p>
          <a:pPr marL="114300" lvl="2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HIMALAYAS study</a:t>
          </a:r>
        </a:p>
      </dsp:txBody>
      <dsp:txXfrm>
        <a:off x="4881275" y="722421"/>
        <a:ext cx="1473203" cy="650847"/>
      </dsp:txXfrm>
    </dsp:sp>
    <dsp:sp modelId="{1DF546DE-BD59-4452-9E73-88A411BFCF78}">
      <dsp:nvSpPr>
        <dsp:cNvPr id="0" name=""/>
        <dsp:cNvSpPr/>
      </dsp:nvSpPr>
      <dsp:spPr>
        <a:xfrm>
          <a:off x="6506779" y="54171"/>
          <a:ext cx="1841504" cy="594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April 2021</a:t>
          </a:r>
        </a:p>
      </dsp:txBody>
      <dsp:txXfrm>
        <a:off x="6803779" y="54171"/>
        <a:ext cx="1247504" cy="594000"/>
      </dsp:txXfrm>
    </dsp:sp>
    <dsp:sp modelId="{B7676AF1-BB24-4980-806F-734DDA7B3D22}">
      <dsp:nvSpPr>
        <dsp:cNvPr id="0" name=""/>
        <dsp:cNvSpPr/>
      </dsp:nvSpPr>
      <dsp:spPr>
        <a:xfrm>
          <a:off x="6506779" y="722421"/>
          <a:ext cx="1473203" cy="650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err="1"/>
            <a:t>FibroGen</a:t>
          </a:r>
          <a:r>
            <a:rPr lang="en-US" sz="1100" kern="1200"/>
            <a:t> press release &amp; investor call</a:t>
          </a:r>
        </a:p>
      </dsp:txBody>
      <dsp:txXfrm>
        <a:off x="6506779" y="722421"/>
        <a:ext cx="1473203" cy="6508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2D576-2262-4902-9BB8-7378FCFD3F79}">
      <dsp:nvSpPr>
        <dsp:cNvPr id="0" name=""/>
        <dsp:cNvSpPr/>
      </dsp:nvSpPr>
      <dsp:spPr>
        <a:xfrm>
          <a:off x="0" y="308159"/>
          <a:ext cx="8423275" cy="1086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3740" tIns="312420" rIns="65374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Both unadjusted and adjusted results are valid, but they tell you different things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Both randomisation and covariates help control for differences between groups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Prespecifying analysis matters as it provides credibility</a:t>
          </a:r>
        </a:p>
      </dsp:txBody>
      <dsp:txXfrm>
        <a:off x="0" y="308159"/>
        <a:ext cx="8423275" cy="1086750"/>
      </dsp:txXfrm>
    </dsp:sp>
    <dsp:sp modelId="{C08FE6A4-AFAA-401F-8788-5B2EF4404F28}">
      <dsp:nvSpPr>
        <dsp:cNvPr id="0" name=""/>
        <dsp:cNvSpPr/>
      </dsp:nvSpPr>
      <dsp:spPr>
        <a:xfrm>
          <a:off x="421163" y="171657"/>
          <a:ext cx="6361451" cy="362267"/>
        </a:xfrm>
        <a:prstGeom prst="roundRect">
          <a:avLst/>
        </a:prstGeom>
        <a:solidFill>
          <a:srgbClr val="40488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866" tIns="0" rIns="222866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Unadjusted (Observed) and Adjusted Results</a:t>
          </a:r>
        </a:p>
      </dsp:txBody>
      <dsp:txXfrm>
        <a:off x="438847" y="189341"/>
        <a:ext cx="6326083" cy="326899"/>
      </dsp:txXfrm>
    </dsp:sp>
    <dsp:sp modelId="{E9878A77-7479-4CA0-90B1-B049D97040E7}">
      <dsp:nvSpPr>
        <dsp:cNvPr id="0" name=""/>
        <dsp:cNvSpPr/>
      </dsp:nvSpPr>
      <dsp:spPr>
        <a:xfrm>
          <a:off x="0" y="1621142"/>
          <a:ext cx="8423275" cy="1464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3740" tIns="312420" rIns="65374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When planning work, speak up if there are factors that should be considered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When reviewing work, consider if covariates were used in the analysis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When presenting results,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400" kern="1200"/>
            <a:t> If primary or secondary analyses, usually the adjusted results will be most appropriate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400" kern="1200"/>
            <a:t> If exploratory (or ad-hoc), it may not be clear. </a:t>
          </a:r>
          <a:r>
            <a:rPr lang="en-GB" sz="1400" b="1" kern="1200">
              <a:solidFill>
                <a:schemeClr val="bg2"/>
              </a:solidFill>
            </a:rPr>
            <a:t>If in doubt, ask your statistician</a:t>
          </a:r>
          <a:endParaRPr lang="en-GB" sz="1400" kern="1200"/>
        </a:p>
      </dsp:txBody>
      <dsp:txXfrm>
        <a:off x="0" y="1621142"/>
        <a:ext cx="8423275" cy="1464750"/>
      </dsp:txXfrm>
    </dsp:sp>
    <dsp:sp modelId="{DBB2BA91-92B9-4D59-9135-38B4B0DBFBFE}">
      <dsp:nvSpPr>
        <dsp:cNvPr id="0" name=""/>
        <dsp:cNvSpPr/>
      </dsp:nvSpPr>
      <dsp:spPr>
        <a:xfrm>
          <a:off x="421163" y="1480275"/>
          <a:ext cx="5896292" cy="362267"/>
        </a:xfrm>
        <a:prstGeom prst="roundRect">
          <a:avLst/>
        </a:prstGeom>
        <a:solidFill>
          <a:schemeClr val="bg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866" tIns="0" rIns="222866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What do you need to do?</a:t>
          </a:r>
        </a:p>
      </dsp:txBody>
      <dsp:txXfrm>
        <a:off x="438847" y="1497959"/>
        <a:ext cx="5860924" cy="326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240" cy="4523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9109" y="0"/>
            <a:ext cx="2975240" cy="4523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A8971-52B8-4C5A-99D8-986A596F2912}" type="datetimeFigureOut">
              <a:rPr lang="en-GB" smtClean="0"/>
              <a:pPr/>
              <a:t>27/11/2025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677863"/>
            <a:ext cx="6034088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6594" y="4297403"/>
            <a:ext cx="5492750" cy="407122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593235"/>
            <a:ext cx="2975240" cy="452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9109" y="8593235"/>
            <a:ext cx="2975240" cy="452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B53C8-14E4-49A7-A1A5-3BF810B81EB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032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7375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817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858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618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843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3931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031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930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60936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117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315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0239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4"/>
          <a:stretch/>
        </p:blipFill>
        <p:spPr>
          <a:xfrm>
            <a:off x="0" y="1065924"/>
            <a:ext cx="4102298" cy="3827396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>
          <a:xfrm>
            <a:off x="296521" y="2068940"/>
            <a:ext cx="2876985" cy="1000274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ts val="2600"/>
              </a:lnSpc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6521" y="3427589"/>
            <a:ext cx="2554256" cy="49244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spcAft>
                <a:spcPts val="0"/>
              </a:spcAft>
              <a:buNone/>
              <a:defRPr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subheading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038" y="237109"/>
            <a:ext cx="1464646" cy="72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13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Widescreen (16x9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5"/>
          <p:cNvSpPr>
            <a:spLocks noGrp="1" noChangeAspect="1"/>
          </p:cNvSpPr>
          <p:nvPr>
            <p:ph type="media" sz="quarter" idx="12" hasCustomPrompt="1"/>
          </p:nvPr>
        </p:nvSpPr>
        <p:spPr>
          <a:xfrm>
            <a:off x="1627200" y="1193800"/>
            <a:ext cx="5889600" cy="3312000"/>
          </a:xfrm>
          <a:prstGeom prst="rect">
            <a:avLst/>
          </a:prstGeom>
        </p:spPr>
        <p:txBody>
          <a:bodyPr lIns="108000" tIns="108000"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on the film icon to insert your widescreen (16x9) video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</p:spTree>
    <p:extLst>
      <p:ext uri="{BB962C8B-B14F-4D97-AF65-F5344CB8AC3E}">
        <p14:creationId xmlns:p14="http://schemas.microsoft.com/office/powerpoint/2010/main" val="2599322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Non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59153" y="1193239"/>
            <a:ext cx="3979484" cy="3310128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4798800" y="1193799"/>
            <a:ext cx="3982697" cy="3309567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1100" baseline="0"/>
            </a:lvl1pPr>
          </a:lstStyle>
          <a:p>
            <a:r>
              <a:rPr lang="en-GB"/>
              <a:t>Click on the picture icon to insert your picture</a:t>
            </a:r>
          </a:p>
        </p:txBody>
      </p:sp>
    </p:spTree>
    <p:extLst>
      <p:ext uri="{BB962C8B-B14F-4D97-AF65-F5344CB8AC3E}">
        <p14:creationId xmlns:p14="http://schemas.microsoft.com/office/powerpoint/2010/main" val="41240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4798800" y="1193799"/>
            <a:ext cx="3982697" cy="3309567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1100" baseline="0"/>
            </a:lvl1pPr>
          </a:lstStyle>
          <a:p>
            <a:r>
              <a:rPr lang="en-GB"/>
              <a:t>Click on the picture icon to insert your picture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59152" y="1190625"/>
            <a:ext cx="3986213" cy="3312741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0162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59152" y="1190625"/>
            <a:ext cx="3986213" cy="3312741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0" name="Picture Placeholder 8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798800" y="1190626"/>
            <a:ext cx="3996794" cy="1228724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1100" baseline="0"/>
            </a:lvl1pPr>
          </a:lstStyle>
          <a:p>
            <a:r>
              <a:rPr lang="en-GB"/>
              <a:t>Click on the picture icon to insert your picture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4798800" y="2517776"/>
            <a:ext cx="3996266" cy="2539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Aft>
                <a:spcPts val="0"/>
              </a:spcAft>
              <a:buNone/>
              <a:defRPr sz="800">
                <a:solidFill>
                  <a:schemeClr val="accent1"/>
                </a:solidFill>
              </a:defRPr>
            </a:lvl1pPr>
            <a:lvl2pPr marL="268163" indent="0">
              <a:buNone/>
              <a:defRPr sz="800">
                <a:solidFill>
                  <a:schemeClr val="bg2"/>
                </a:solidFill>
              </a:defRPr>
            </a:lvl2pPr>
            <a:lvl3pPr marL="540000" indent="0">
              <a:buNone/>
              <a:defRPr sz="800">
                <a:solidFill>
                  <a:schemeClr val="bg2"/>
                </a:solidFill>
              </a:defRPr>
            </a:lvl3pPr>
            <a:lvl4pPr marL="811088" indent="0">
              <a:buNone/>
              <a:defRPr sz="800">
                <a:solidFill>
                  <a:schemeClr val="bg2"/>
                </a:solidFill>
              </a:defRPr>
            </a:lvl4pPr>
            <a:lvl5pPr marL="1080000" indent="0">
              <a:buNone/>
              <a:defRPr sz="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Enter your image caption text here</a:t>
            </a:r>
          </a:p>
        </p:txBody>
      </p:sp>
      <p:sp>
        <p:nvSpPr>
          <p:cNvPr id="35" name="Picture Placeholder 8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798800" y="2922217"/>
            <a:ext cx="3996794" cy="1228724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1100" baseline="0"/>
            </a:lvl1pPr>
          </a:lstStyle>
          <a:p>
            <a:r>
              <a:rPr lang="en-GB"/>
              <a:t>Click on the picture icon to insert your picture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4798800" y="4249367"/>
            <a:ext cx="3996266" cy="2539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Aft>
                <a:spcPts val="0"/>
              </a:spcAft>
              <a:buNone/>
              <a:defRPr sz="800">
                <a:solidFill>
                  <a:schemeClr val="accent1"/>
                </a:solidFill>
              </a:defRPr>
            </a:lvl1pPr>
            <a:lvl2pPr marL="268163" indent="0">
              <a:buNone/>
              <a:defRPr sz="800">
                <a:solidFill>
                  <a:schemeClr val="bg2"/>
                </a:solidFill>
              </a:defRPr>
            </a:lvl2pPr>
            <a:lvl3pPr marL="540000" indent="0">
              <a:buNone/>
              <a:defRPr sz="800">
                <a:solidFill>
                  <a:schemeClr val="bg2"/>
                </a:solidFill>
              </a:defRPr>
            </a:lvl3pPr>
            <a:lvl4pPr marL="811088" indent="0">
              <a:buNone/>
              <a:defRPr sz="800">
                <a:solidFill>
                  <a:schemeClr val="bg2"/>
                </a:solidFill>
              </a:defRPr>
            </a:lvl4pPr>
            <a:lvl5pPr marL="1080000" indent="0">
              <a:buNone/>
              <a:defRPr sz="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Enter your image caption text here</a:t>
            </a:r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212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1909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359152" y="4599183"/>
            <a:ext cx="842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223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HITE with ORAN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60000" y="3743011"/>
            <a:ext cx="8193024" cy="400110"/>
          </a:xfrm>
          <a:prstGeom prst="rect">
            <a:avLst/>
          </a:prstGeom>
        </p:spPr>
        <p:txBody>
          <a:bodyPr lIns="0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2200" i="0">
                <a:solidFill>
                  <a:schemeClr val="bg2"/>
                </a:solidFill>
                <a:latin typeface="+mn-lt"/>
              </a:defRPr>
            </a:lvl1pPr>
            <a:lvl2pPr marL="271463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533400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815975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1104900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2840385"/>
            <a:ext cx="8196702" cy="823302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lnSpc>
                <a:spcPts val="5700"/>
              </a:lnSpc>
              <a:spcAft>
                <a:spcPts val="0"/>
              </a:spcAft>
              <a:buNone/>
              <a:defRPr sz="5500" b="1">
                <a:solidFill>
                  <a:schemeClr val="bg2"/>
                </a:solidFill>
              </a:defRPr>
            </a:lvl1pPr>
            <a:lvl2pPr marL="271463" indent="0"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buNone/>
              <a:defRPr sz="2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Section Heading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HITE with GRE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60000" y="3743011"/>
            <a:ext cx="8193024" cy="400110"/>
          </a:xfrm>
          <a:prstGeom prst="rect">
            <a:avLst/>
          </a:prstGeom>
        </p:spPr>
        <p:txBody>
          <a:bodyPr lIns="0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2200" i="0">
                <a:solidFill>
                  <a:schemeClr val="tx1"/>
                </a:solidFill>
                <a:latin typeface="+mn-lt"/>
              </a:defRPr>
            </a:lvl1pPr>
            <a:lvl2pPr marL="271463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533400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815975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1104900" indent="0"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2840385"/>
            <a:ext cx="8196702" cy="823302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lnSpc>
                <a:spcPts val="5700"/>
              </a:lnSpc>
              <a:spcAft>
                <a:spcPts val="0"/>
              </a:spcAft>
              <a:buNone/>
              <a:defRPr sz="5500" b="1">
                <a:solidFill>
                  <a:schemeClr val="tx1"/>
                </a:solidFill>
              </a:defRPr>
            </a:lvl1pPr>
            <a:lvl2pPr marL="271463" indent="0"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buNone/>
              <a:defRPr sz="2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Section Heading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612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INNOVA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356840" y="2753758"/>
            <a:ext cx="7872760" cy="923330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lvl="0" indent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None/>
              <a:tabLst/>
              <a:defRPr sz="7000" b="1" baseline="0">
                <a:solidFill>
                  <a:schemeClr val="bg1"/>
                </a:solidFill>
              </a:defRPr>
            </a:lvl1pPr>
            <a:lvl2pPr marL="271463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5pPr>
            <a:lvl6pPr marL="162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6pPr>
            <a:lvl7pPr marL="180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7pPr>
            <a:lvl8pPr marL="207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8pPr>
            <a:lvl9pPr marL="234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9pPr>
          </a:lstStyle>
          <a:p>
            <a:pPr lvl="0"/>
            <a:r>
              <a:rPr lang="en-US">
                <a:solidFill>
                  <a:schemeClr val="accent5"/>
                </a:solidFill>
              </a:rPr>
              <a:t>Innovation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975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PERFORMANC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356840" y="2753758"/>
            <a:ext cx="7872760" cy="923330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lvl="0" indent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None/>
              <a:tabLst/>
              <a:defRPr sz="7000" b="1" baseline="0">
                <a:solidFill>
                  <a:schemeClr val="bg1"/>
                </a:solidFill>
              </a:defRPr>
            </a:lvl1pPr>
            <a:lvl2pPr marL="271463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5pPr>
            <a:lvl6pPr marL="162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6pPr>
            <a:lvl7pPr marL="180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7pPr>
            <a:lvl8pPr marL="207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8pPr>
            <a:lvl9pPr marL="234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9pPr>
          </a:lstStyle>
          <a:p>
            <a:pPr marL="0" marR="0" lvl="0" indent="0" algn="l" defTabSz="914400" rtl="0" eaLnBrk="1" fontAlgn="auto" latinLnBrk="0" hangingPunct="1">
              <a:lnSpc>
                <a:spcPts val="72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US">
                <a:solidFill>
                  <a:schemeClr val="accent4"/>
                </a:solidFill>
              </a:rPr>
              <a:t>Pe</a:t>
            </a:r>
            <a:r>
              <a:rPr lang="en-US" spc="500" baseline="0">
                <a:solidFill>
                  <a:schemeClr val="accent4"/>
                </a:solidFill>
              </a:rPr>
              <a:t>r</a:t>
            </a:r>
            <a:r>
              <a:rPr lang="en-US">
                <a:solidFill>
                  <a:schemeClr val="accent4"/>
                </a:solidFill>
              </a:rPr>
              <a:t>formance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6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96520" y="2402365"/>
            <a:ext cx="5042395" cy="666849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ts val="2600"/>
              </a:lnSpc>
              <a:defRPr sz="2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heading style</a:t>
            </a:r>
            <a:endParaRPr lang="en-GB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6520" y="3427590"/>
            <a:ext cx="5042395" cy="338554"/>
          </a:xfrm>
          <a:prstGeom prst="rect">
            <a:avLst/>
          </a:prstGeom>
        </p:spPr>
        <p:txBody>
          <a:bodyPr wrap="square" lIns="0" anchor="t" anchorCtr="0">
            <a:spAutoFit/>
          </a:bodyPr>
          <a:lstStyle>
            <a:lvl1pPr marL="0" indent="0" algn="l">
              <a:spcAft>
                <a:spcPts val="0"/>
              </a:spcAft>
              <a:buNone/>
              <a:defRPr i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subheading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038" y="237109"/>
            <a:ext cx="1464646" cy="72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209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TRUS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356840" y="2753758"/>
            <a:ext cx="7872760" cy="923330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lvl="0" indent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itchFamily="34" charset="0"/>
              <a:buNone/>
              <a:tabLst/>
              <a:defRPr sz="7000" b="1" baseline="0">
                <a:solidFill>
                  <a:schemeClr val="bg1"/>
                </a:solidFill>
              </a:defRPr>
            </a:lvl1pPr>
            <a:lvl2pPr marL="271463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2pPr>
            <a:lvl3pPr marL="5334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3pPr>
            <a:lvl4pPr marL="815975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4pPr>
            <a:lvl5pPr marL="1104900" indent="0">
              <a:spcBef>
                <a:spcPts val="0"/>
              </a:spcBef>
              <a:spcAft>
                <a:spcPts val="600"/>
              </a:spcAft>
              <a:buFont typeface="Arial" pitchFamily="34" charset="0"/>
              <a:buNone/>
              <a:defRPr sz="2600" b="1">
                <a:solidFill>
                  <a:schemeClr val="bg1"/>
                </a:solidFill>
              </a:defRPr>
            </a:lvl5pPr>
            <a:lvl6pPr marL="162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6pPr>
            <a:lvl7pPr marL="180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7pPr>
            <a:lvl8pPr marL="207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8pPr>
            <a:lvl9pPr marL="2340000" indent="-27000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/>
            </a:lvl9pPr>
          </a:lstStyle>
          <a:p>
            <a:pPr lvl="0"/>
            <a:r>
              <a:rPr lang="en-US">
                <a:solidFill>
                  <a:schemeClr val="accent3"/>
                </a:solidFill>
              </a:rPr>
              <a:t>Trust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9774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 noChangeAspect="1"/>
          </p:cNvSpPr>
          <p:nvPr>
            <p:ph sz="quarter" idx="12"/>
          </p:nvPr>
        </p:nvSpPr>
        <p:spPr>
          <a:xfrm>
            <a:off x="359152" y="1192387"/>
            <a:ext cx="8423275" cy="3257559"/>
          </a:xfrm>
          <a:prstGeom prst="rect">
            <a:avLst/>
          </a:prstGeom>
        </p:spPr>
        <p:txBody>
          <a:bodyPr lIns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2729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Tex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296521" y="1109709"/>
            <a:ext cx="5042394" cy="666849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ts val="2600"/>
              </a:lnSpc>
              <a:defRPr sz="2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heading style</a:t>
            </a:r>
            <a:endParaRPr lang="en-GB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6520" y="2134932"/>
            <a:ext cx="5009911" cy="338554"/>
          </a:xfrm>
          <a:prstGeom prst="rect">
            <a:avLst/>
          </a:prstGeom>
        </p:spPr>
        <p:txBody>
          <a:bodyPr wrap="square" lIns="0" anchor="t" anchorCtr="0">
            <a:spAutoFit/>
          </a:bodyPr>
          <a:lstStyle>
            <a:lvl1pPr marL="0" indent="0" algn="l">
              <a:spcAft>
                <a:spcPts val="0"/>
              </a:spcAft>
              <a:buNone/>
              <a:defRPr i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subheading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038" y="237109"/>
            <a:ext cx="1464646" cy="72237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 noChangeAspect="1"/>
          </p:cNvSpPr>
          <p:nvPr>
            <p:ph sz="quarter" idx="12"/>
          </p:nvPr>
        </p:nvSpPr>
        <p:spPr>
          <a:xfrm>
            <a:off x="359152" y="1192388"/>
            <a:ext cx="8423275" cy="3070050"/>
          </a:xfrm>
          <a:prstGeom prst="rect">
            <a:avLst/>
          </a:prstGeom>
        </p:spPr>
        <p:txBody>
          <a:bodyPr lIns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59152" y="4322020"/>
            <a:ext cx="8424000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4054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 noChangeAspect="1"/>
          </p:cNvSpPr>
          <p:nvPr>
            <p:ph sz="quarter" idx="19"/>
          </p:nvPr>
        </p:nvSpPr>
        <p:spPr>
          <a:xfrm>
            <a:off x="360000" y="1539685"/>
            <a:ext cx="8418513" cy="2729104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59152" y="1191711"/>
            <a:ext cx="8418513" cy="338554"/>
          </a:xfrm>
          <a:prstGeom prst="rect">
            <a:avLst/>
          </a:prstGeom>
        </p:spPr>
        <p:txBody>
          <a:bodyPr lIns="0" anchor="t" anchorCtr="0">
            <a:spAutoFit/>
          </a:bodyPr>
          <a:lstStyle>
            <a:lvl1pPr marL="0" indent="0"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lvl="0"/>
            <a:r>
              <a:rPr lang="en-US"/>
              <a:t>Subheading here if required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59152" y="4322020"/>
            <a:ext cx="8424000" cy="123111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20" name="Title 1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2332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60000" y="4229687"/>
            <a:ext cx="8424000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360000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Content Placeholder 12"/>
          <p:cNvSpPr>
            <a:spLocks noGrp="1" noChangeAspect="1"/>
          </p:cNvSpPr>
          <p:nvPr>
            <p:ph sz="quarter" idx="17"/>
          </p:nvPr>
        </p:nvSpPr>
        <p:spPr>
          <a:xfrm>
            <a:off x="360000" y="1192389"/>
            <a:ext cx="8423275" cy="3076400"/>
          </a:xfrm>
          <a:prstGeom prst="rect">
            <a:avLst/>
          </a:prstGeom>
        </p:spPr>
        <p:txBody>
          <a:bodyPr lIns="0"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7225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 noChangeAspect="1"/>
          </p:cNvSpPr>
          <p:nvPr>
            <p:ph sz="quarter" idx="18"/>
          </p:nvPr>
        </p:nvSpPr>
        <p:spPr>
          <a:xfrm>
            <a:off x="4805363" y="1193800"/>
            <a:ext cx="3978275" cy="3065463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9152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59152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359152" y="4229687"/>
            <a:ext cx="3979486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4797217" y="4229687"/>
            <a:ext cx="3996000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Content Placeholder 11"/>
          <p:cNvSpPr>
            <a:spLocks noGrp="1" noChangeAspect="1"/>
          </p:cNvSpPr>
          <p:nvPr>
            <p:ph sz="quarter" idx="17"/>
          </p:nvPr>
        </p:nvSpPr>
        <p:spPr>
          <a:xfrm>
            <a:off x="360000" y="1193800"/>
            <a:ext cx="3973875" cy="3065463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6052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2"/>
          <p:cNvSpPr>
            <a:spLocks noGrp="1"/>
          </p:cNvSpPr>
          <p:nvPr>
            <p:ph type="body" idx="19" hasCustomPrompt="1"/>
          </p:nvPr>
        </p:nvSpPr>
        <p:spPr>
          <a:xfrm>
            <a:off x="360000" y="1194204"/>
            <a:ext cx="3973875" cy="338554"/>
          </a:xfrm>
          <a:prstGeom prst="rect">
            <a:avLst/>
          </a:prstGeom>
        </p:spPr>
        <p:txBody>
          <a:bodyPr wrap="square" lIns="0" anchor="t" anchorCtr="0">
            <a:spAutoFit/>
          </a:bodyPr>
          <a:lstStyle>
            <a:lvl1pPr marL="0" indent="0">
              <a:buNone/>
              <a:defRPr sz="16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Subheading here if required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21" hasCustomPrompt="1"/>
          </p:nvPr>
        </p:nvSpPr>
        <p:spPr>
          <a:xfrm>
            <a:off x="4805363" y="1194204"/>
            <a:ext cx="3978275" cy="24622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16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Subheading here if required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000" y="288639"/>
            <a:ext cx="7577139" cy="338554"/>
          </a:xfrm>
        </p:spPr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17" name="Content Placeholder 11"/>
          <p:cNvSpPr>
            <a:spLocks noGrp="1" noChangeAspect="1"/>
          </p:cNvSpPr>
          <p:nvPr>
            <p:ph sz="quarter" idx="17"/>
          </p:nvPr>
        </p:nvSpPr>
        <p:spPr>
          <a:xfrm>
            <a:off x="360000" y="1516484"/>
            <a:ext cx="3973875" cy="2742779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2" name="Content Placeholder 13"/>
          <p:cNvSpPr>
            <a:spLocks noGrp="1" noChangeAspect="1"/>
          </p:cNvSpPr>
          <p:nvPr>
            <p:ph sz="quarter" idx="18"/>
          </p:nvPr>
        </p:nvSpPr>
        <p:spPr>
          <a:xfrm>
            <a:off x="4805363" y="1516484"/>
            <a:ext cx="3978275" cy="2745954"/>
          </a:xfrm>
          <a:prstGeom prst="rect">
            <a:avLst/>
          </a:prstGeo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60000" y="4229687"/>
            <a:ext cx="3973875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4798800" y="4229687"/>
            <a:ext cx="3984838" cy="215444"/>
          </a:xfrm>
          <a:prstGeom prst="rect">
            <a:avLst/>
          </a:prstGeom>
        </p:spPr>
        <p:txBody>
          <a:bodyPr wrap="square" lIns="0" anchor="b" anchorCtr="0">
            <a:spAutoFit/>
          </a:bodyPr>
          <a:lstStyle>
            <a:lvl1pPr marL="0" indent="0">
              <a:buNone/>
              <a:defRPr sz="800" baseline="0"/>
            </a:lvl1pPr>
            <a:lvl2pPr marL="268163" indent="0">
              <a:buNone/>
              <a:defRPr sz="800"/>
            </a:lvl2pPr>
            <a:lvl3pPr marL="540000" indent="0">
              <a:buNone/>
              <a:defRPr sz="800"/>
            </a:lvl3pPr>
            <a:lvl4pPr marL="811088" indent="0">
              <a:buNone/>
              <a:defRPr sz="800"/>
            </a:lvl4pPr>
            <a:lvl5pPr marL="1080000" indent="0">
              <a:buNone/>
              <a:defRPr sz="800"/>
            </a:lvl5pPr>
          </a:lstStyle>
          <a:p>
            <a:pPr lvl="0"/>
            <a:r>
              <a:rPr lang="en-US"/>
              <a:t>Insert Source text here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8036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tandard (4x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dia Placeholder 5"/>
          <p:cNvSpPr>
            <a:spLocks noGrp="1" noChangeAspect="1"/>
          </p:cNvSpPr>
          <p:nvPr>
            <p:ph type="media" sz="quarter" idx="12" hasCustomPrompt="1"/>
          </p:nvPr>
        </p:nvSpPr>
        <p:spPr>
          <a:xfrm>
            <a:off x="2363400" y="1193800"/>
            <a:ext cx="4417200" cy="3311525"/>
          </a:xfrm>
          <a:prstGeom prst="rect">
            <a:avLst/>
          </a:prstGeom>
        </p:spPr>
        <p:txBody>
          <a:bodyPr lIns="108000" tIns="108000"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on the film icon to insert your Standard (4x3 video)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693553"/>
            <a:ext cx="7578000" cy="276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1600" i="0">
                <a:latin typeface="+mn-lt"/>
              </a:defRPr>
            </a:lvl1pPr>
            <a:lvl2pPr marL="271463" indent="0">
              <a:buNone/>
              <a:defRPr/>
            </a:lvl2pPr>
            <a:lvl3pPr marL="533400" indent="0">
              <a:buNone/>
              <a:defRPr/>
            </a:lvl3pPr>
            <a:lvl4pPr marL="815975" indent="0">
              <a:buNone/>
              <a:defRPr/>
            </a:lvl4pPr>
            <a:lvl5pPr marL="110490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pPr>
            <a:r>
              <a:rPr lang="en-GB"/>
              <a:t>Supporting heading</a:t>
            </a:r>
            <a:r>
              <a:rPr lang="en-US"/>
              <a:t> here if required</a:t>
            </a:r>
          </a:p>
        </p:txBody>
      </p:sp>
    </p:spTree>
    <p:extLst>
      <p:ext uri="{BB962C8B-B14F-4D97-AF65-F5344CB8AC3E}">
        <p14:creationId xmlns:p14="http://schemas.microsoft.com/office/powerpoint/2010/main" val="2851349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9152" y="4704001"/>
            <a:ext cx="2565024" cy="27384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/>
              <a:t>16x9 core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3029" y="4704001"/>
            <a:ext cx="830123" cy="273844"/>
          </a:xfrm>
          <a:prstGeom prst="rect">
            <a:avLst/>
          </a:prstGeom>
        </p:spPr>
        <p:txBody>
          <a:bodyPr vert="horz" lIns="72000" tIns="0" rIns="0" bIns="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59152" y="288639"/>
            <a:ext cx="7577139" cy="338554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/>
              <a:t>Click to edit Master heading style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"/>
          </p:nvPr>
        </p:nvSpPr>
        <p:spPr>
          <a:xfrm>
            <a:off x="2985247" y="4704001"/>
            <a:ext cx="3164730" cy="273844"/>
          </a:xfrm>
          <a:prstGeom prst="rect">
            <a:avLst/>
          </a:prstGeom>
        </p:spPr>
        <p:txBody>
          <a:bodyPr vert="horz" lIns="72000" tIns="0" rIns="72000" bIns="0" rtlCol="0" anchor="t" anchorCtr="1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pPr algn="ctr"/>
            <a:r>
              <a:rPr lang="en-US"/>
              <a:t>Insert your date / confidentiality text here</a:t>
            </a:r>
            <a:endParaRPr lang="en-GB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59152" y="4599183"/>
            <a:ext cx="842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359152" y="1078541"/>
            <a:ext cx="842400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83" y="237109"/>
            <a:ext cx="749683" cy="7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56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1" r:id="rId2"/>
    <p:sldLayoutId id="2147483759" r:id="rId3"/>
    <p:sldLayoutId id="2147483663" r:id="rId4"/>
    <p:sldLayoutId id="2147483665" r:id="rId5"/>
    <p:sldLayoutId id="2147483664" r:id="rId6"/>
    <p:sldLayoutId id="2147483668" r:id="rId7"/>
    <p:sldLayoutId id="2147483669" r:id="rId8"/>
    <p:sldLayoutId id="2147483670" r:id="rId9"/>
    <p:sldLayoutId id="2147483671" r:id="rId10"/>
    <p:sldLayoutId id="2147483730" r:id="rId11"/>
    <p:sldLayoutId id="2147483728" r:id="rId12"/>
    <p:sldLayoutId id="2147483673" r:id="rId13"/>
    <p:sldLayoutId id="2147483674" r:id="rId14"/>
    <p:sldLayoutId id="2147483675" r:id="rId15"/>
    <p:sldLayoutId id="2147483747" r:id="rId16"/>
    <p:sldLayoutId id="2147483760" r:id="rId17"/>
    <p:sldLayoutId id="2147483723" r:id="rId18"/>
    <p:sldLayoutId id="2147483724" r:id="rId19"/>
    <p:sldLayoutId id="2147483725" r:id="rId20"/>
    <p:sldLayoutId id="2147483761" r:id="rId2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2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spcBef>
          <a:spcPts val="0"/>
        </a:spcBef>
        <a:spcAft>
          <a:spcPts val="600"/>
        </a:spcAft>
        <a:buClr>
          <a:schemeClr val="tx1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1088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62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0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07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340000" indent="-270000" algn="l" defTabSz="914400" rtl="0" eaLnBrk="1" latinLnBrk="0" hangingPunct="1">
        <a:spcBef>
          <a:spcPts val="0"/>
        </a:spcBef>
        <a:spcAft>
          <a:spcPts val="600"/>
        </a:spcAft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>
                <a:solidFill>
                  <a:schemeClr val="bg2"/>
                </a:solidFill>
              </a:rPr>
              <a:t>What is the difference and why does it matter?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60000" y="2001048"/>
            <a:ext cx="8555400" cy="1583126"/>
          </a:xfrm>
        </p:spPr>
        <p:txBody>
          <a:bodyPr/>
          <a:lstStyle/>
          <a:p>
            <a:pPr fontAlgn="ctr"/>
            <a:r>
              <a:rPr lang="en-GB" sz="4800">
                <a:solidFill>
                  <a:schemeClr val="bg2"/>
                </a:solidFill>
              </a:rPr>
              <a:t>Adjusted vs Unadjusted Results</a:t>
            </a:r>
          </a:p>
        </p:txBody>
      </p:sp>
    </p:spTree>
    <p:extLst>
      <p:ext uri="{BB962C8B-B14F-4D97-AF65-F5344CB8AC3E}">
        <p14:creationId xmlns:p14="http://schemas.microsoft.com/office/powerpoint/2010/main" val="2133247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C757C7-B7FA-455E-A004-74D6B2A2D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Roxadustat</a:t>
            </a:r>
            <a:r>
              <a:rPr lang="en-GB"/>
              <a:t> CV Safety Results…additional comments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0BD47F-0EAF-49BC-A50C-E99F479E5E5F}"/>
              </a:ext>
            </a:extLst>
          </p:cNvPr>
          <p:cNvSpPr/>
          <p:nvPr/>
        </p:nvSpPr>
        <p:spPr>
          <a:xfrm>
            <a:off x="359152" y="1346028"/>
            <a:ext cx="6841958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8"/>
            <a:r>
              <a:rPr lang="en-US" sz="1100" b="1">
                <a:solidFill>
                  <a:srgbClr val="544F40">
                    <a:lumMod val="50000"/>
                  </a:srgbClr>
                </a:solidFill>
              </a:rPr>
              <a:t>Enrique </a:t>
            </a:r>
            <a:r>
              <a:rPr lang="en-US" sz="1100" b="1" err="1">
                <a:solidFill>
                  <a:srgbClr val="544F40">
                    <a:lumMod val="50000"/>
                  </a:srgbClr>
                </a:solidFill>
              </a:rPr>
              <a:t>Conterno</a:t>
            </a:r>
            <a:r>
              <a:rPr lang="en-US" sz="1100" b="1">
                <a:solidFill>
                  <a:srgbClr val="544F40">
                    <a:lumMod val="50000"/>
                  </a:srgbClr>
                </a:solidFill>
              </a:rPr>
              <a:t>, Chief Executive Officer, </a:t>
            </a:r>
            <a:r>
              <a:rPr lang="en-US" sz="1100" b="1" err="1">
                <a:solidFill>
                  <a:srgbClr val="544F40">
                    <a:lumMod val="50000"/>
                  </a:srgbClr>
                </a:solidFill>
              </a:rPr>
              <a:t>FibroGen</a:t>
            </a:r>
            <a:endParaRPr lang="en-US" sz="1100" b="1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r>
              <a:rPr lang="en-US" sz="1300">
                <a:solidFill>
                  <a:srgbClr val="544F40">
                    <a:lumMod val="50000"/>
                  </a:srgbClr>
                </a:solidFill>
              </a:rPr>
              <a:t>“…preparing for the upcoming FDA Advisory Committee meeting, we became aware that the primary cardiovascular safety analyses included </a:t>
            </a:r>
            <a:r>
              <a:rPr lang="en-US" sz="1300" b="1">
                <a:solidFill>
                  <a:schemeClr val="bg2"/>
                </a:solidFill>
              </a:rPr>
              <a:t>post-hoc changes to the stratification factors</a:t>
            </a:r>
            <a:r>
              <a:rPr lang="en-US" sz="1300">
                <a:solidFill>
                  <a:srgbClr val="544F40">
                    <a:lumMod val="50000"/>
                  </a:srgbClr>
                </a:solidFill>
              </a:rPr>
              <a:t>.”</a:t>
            </a: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endParaRPr lang="en-US" sz="600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r>
              <a:rPr lang="en-US" sz="1100" b="1">
                <a:solidFill>
                  <a:srgbClr val="544F40">
                    <a:lumMod val="50000"/>
                  </a:srgbClr>
                </a:solidFill>
              </a:rPr>
              <a:t>Mark Eisner, Chief Medical Officer, </a:t>
            </a:r>
            <a:r>
              <a:rPr lang="en-US" sz="1100" b="1" err="1">
                <a:solidFill>
                  <a:srgbClr val="544F40">
                    <a:lumMod val="50000"/>
                  </a:srgbClr>
                </a:solidFill>
              </a:rPr>
              <a:t>FibroGen</a:t>
            </a:r>
            <a:endParaRPr lang="en-US" sz="1100" b="1">
              <a:solidFill>
                <a:srgbClr val="544F40">
                  <a:lumMod val="50000"/>
                </a:srgbClr>
              </a:solidFill>
            </a:endParaRPr>
          </a:p>
          <a:p>
            <a:pPr defTabSz="914378"/>
            <a:r>
              <a:rPr lang="en-US" sz="1300">
                <a:solidFill>
                  <a:srgbClr val="544F40">
                    <a:lumMod val="50000"/>
                  </a:srgbClr>
                </a:solidFill>
              </a:rPr>
              <a:t>“….the cut point for GFR based on hemoglobin and definition of geographic region were </a:t>
            </a:r>
            <a:r>
              <a:rPr lang="en-US" sz="1300" b="1">
                <a:solidFill>
                  <a:schemeClr val="bg2"/>
                </a:solidFill>
              </a:rPr>
              <a:t>changed after unblinding</a:t>
            </a:r>
            <a:r>
              <a:rPr lang="en-US" sz="1300">
                <a:solidFill>
                  <a:srgbClr val="544F40">
                    <a:lumMod val="50000"/>
                  </a:srgbClr>
                </a:solidFill>
              </a:rPr>
              <a:t>.…. </a:t>
            </a:r>
            <a:r>
              <a:rPr lang="en-US" sz="1300">
                <a:solidFill>
                  <a:srgbClr val="000000"/>
                </a:solidFill>
              </a:rPr>
              <a:t>there were </a:t>
            </a:r>
            <a:r>
              <a:rPr lang="en-US" sz="1300" b="1">
                <a:solidFill>
                  <a:schemeClr val="bg2"/>
                </a:solidFill>
              </a:rPr>
              <a:t>some additional variables</a:t>
            </a:r>
            <a:r>
              <a:rPr lang="en-US" sz="1300">
                <a:solidFill>
                  <a:srgbClr val="000000"/>
                </a:solidFill>
              </a:rPr>
              <a:t> </a:t>
            </a:r>
            <a:r>
              <a:rPr lang="en-US" sz="1300" b="1">
                <a:solidFill>
                  <a:schemeClr val="bg2"/>
                </a:solidFill>
              </a:rPr>
              <a:t>of sex, race and body mass index that were added…</a:t>
            </a:r>
            <a:r>
              <a:rPr lang="en-US" sz="1300">
                <a:solidFill>
                  <a:srgbClr val="000000"/>
                </a:solidFill>
              </a:rPr>
              <a:t>”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1120402C-16D6-4A8A-9312-0B8779D3F9EB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E465149-119A-40B0-80A4-0D0AC30F98C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25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91C5A4-7CC2-46A1-973C-28ED2669A31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endParaRPr lang="en-GB"/>
          </a:p>
          <a:p>
            <a:endParaRPr lang="en-GB"/>
          </a:p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C757C7-B7FA-455E-A004-74D6B2A2D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What’s the Impact on the </a:t>
            </a:r>
            <a:r>
              <a:rPr lang="en-GB" err="1"/>
              <a:t>Roxadustat</a:t>
            </a:r>
            <a:r>
              <a:rPr lang="en-GB"/>
              <a:t> CV Safety Results?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D71DB6F3-ACD7-4DE3-81C2-9D87F6566847}"/>
              </a:ext>
            </a:extLst>
          </p:cNvPr>
          <p:cNvGraphicFramePr>
            <a:graphicFrameLocks noGrp="1"/>
          </p:cNvGraphicFramePr>
          <p:nvPr/>
        </p:nvGraphicFramePr>
        <p:xfrm>
          <a:off x="274320" y="1192388"/>
          <a:ext cx="8592937" cy="17487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08708">
                  <a:extLst>
                    <a:ext uri="{9D8B030D-6E8A-4147-A177-3AD203B41FA5}">
                      <a16:colId xmlns:a16="http://schemas.microsoft.com/office/drawing/2014/main" val="304354877"/>
                    </a:ext>
                  </a:extLst>
                </a:gridCol>
                <a:gridCol w="3378932">
                  <a:extLst>
                    <a:ext uri="{9D8B030D-6E8A-4147-A177-3AD203B41FA5}">
                      <a16:colId xmlns:a16="http://schemas.microsoft.com/office/drawing/2014/main" val="212112989"/>
                    </a:ext>
                  </a:extLst>
                </a:gridCol>
                <a:gridCol w="3205297">
                  <a:extLst>
                    <a:ext uri="{9D8B030D-6E8A-4147-A177-3AD203B41FA5}">
                      <a16:colId xmlns:a16="http://schemas.microsoft.com/office/drawing/2014/main" val="232924157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Analyses with </a:t>
                      </a:r>
                      <a:r>
                        <a:rPr lang="en-US" sz="1100" b="1" u="sng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post-hoc</a:t>
                      </a:r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stratification factors from ASN 2019 &amp; Dec 2020 publication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Analyses with </a:t>
                      </a:r>
                      <a:r>
                        <a:rPr lang="en-US" sz="1100" b="1" u="sng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pre-specified</a:t>
                      </a:r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stratification factors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612787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HR (95% Confidence Interval)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HR (95% Confidence Interval)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013912"/>
                  </a:ext>
                </a:extLst>
              </a:tr>
              <a:tr h="262890">
                <a:tc gridSpan="3"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Non-Dialysis</a:t>
                      </a:r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(OLYMPUS, ANDES, ALPS N=4,270); ITT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27347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MACE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1.08 (0.94, 1.24)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1.10 (0.96, 1.27)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297353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MACE+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1.04 (0.91, 1.18)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1.07 (0.94, 1.21)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243015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ACM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1.06 (0.91, 1.23)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1.08 (0.93, 1.26)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1393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7154B5C-9581-49B8-9688-97DE83ADF3AA}"/>
              </a:ext>
            </a:extLst>
          </p:cNvPr>
          <p:cNvSpPr txBox="1"/>
          <p:nvPr/>
        </p:nvSpPr>
        <p:spPr>
          <a:xfrm>
            <a:off x="359153" y="627194"/>
            <a:ext cx="589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8">
              <a:buClr>
                <a:srgbClr val="544F40"/>
              </a:buClr>
            </a:pPr>
            <a:r>
              <a:rPr lang="en-US" sz="1400" b="1">
                <a:solidFill>
                  <a:srgbClr val="544F40">
                    <a:lumMod val="50000"/>
                  </a:srgbClr>
                </a:solidFill>
                <a:latin typeface="Arial"/>
              </a:rPr>
              <a:t>Every Pre-Specified Analysis Looks Less Favorable for </a:t>
            </a:r>
            <a:r>
              <a:rPr lang="en-US" sz="1400" b="1" err="1">
                <a:solidFill>
                  <a:srgbClr val="544F40">
                    <a:lumMod val="50000"/>
                  </a:srgbClr>
                </a:solidFill>
                <a:latin typeface="Arial"/>
              </a:rPr>
              <a:t>Roxadustat</a:t>
            </a:r>
            <a:endParaRPr lang="en-US" sz="1400" b="1">
              <a:solidFill>
                <a:srgbClr val="544F40">
                  <a:lumMod val="50000"/>
                </a:srgbClr>
              </a:solidFill>
              <a:latin typeface="Arial"/>
            </a:endParaRP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97550F64-5DC6-4F71-92A7-576D0172C0D1}"/>
              </a:ext>
            </a:extLst>
          </p:cNvPr>
          <p:cNvSpPr txBox="1">
            <a:spLocks/>
          </p:cNvSpPr>
          <p:nvPr/>
        </p:nvSpPr>
        <p:spPr>
          <a:xfrm>
            <a:off x="359152" y="1192388"/>
            <a:ext cx="8423275" cy="3070050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GB"/>
          </a:p>
          <a:p>
            <a:endParaRPr lang="en-GB"/>
          </a:p>
          <a:p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AAD57B-62DF-4A5C-AC0E-412CB7FAF9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35" t="63477" r="58721" b="29459"/>
          <a:stretch/>
        </p:blipFill>
        <p:spPr>
          <a:xfrm>
            <a:off x="641314" y="2171234"/>
            <a:ext cx="8058714" cy="884192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936511-018B-4AE1-B14D-DC4D00008F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66" t="24270" r="55417" b="69018"/>
          <a:stretch/>
        </p:blipFill>
        <p:spPr>
          <a:xfrm rot="487687">
            <a:off x="537014" y="1386854"/>
            <a:ext cx="8271618" cy="603176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36195B2-ED4B-4B01-A2C9-848E9CF407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775" t="33101" r="60729" b="61424"/>
          <a:stretch/>
        </p:blipFill>
        <p:spPr>
          <a:xfrm rot="21032275">
            <a:off x="594064" y="2707298"/>
            <a:ext cx="8647061" cy="69625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A2353A9F-3737-4F42-B03C-8891558A693D}"/>
              </a:ext>
            </a:extLst>
          </p:cNvPr>
          <p:cNvSpPr/>
          <p:nvPr/>
        </p:nvSpPr>
        <p:spPr bwMode="auto">
          <a:xfrm>
            <a:off x="3396433" y="2153647"/>
            <a:ext cx="2433413" cy="454890"/>
          </a:xfrm>
          <a:prstGeom prst="ellipse">
            <a:avLst/>
          </a:prstGeom>
          <a:noFill/>
          <a:ln w="28575">
            <a:solidFill>
              <a:schemeClr val="bg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D2403EF-C5BB-4EE2-BE6A-6B96AB1E4DD5}"/>
              </a:ext>
            </a:extLst>
          </p:cNvPr>
          <p:cNvSpPr/>
          <p:nvPr/>
        </p:nvSpPr>
        <p:spPr bwMode="auto">
          <a:xfrm rot="21001568">
            <a:off x="4028676" y="2705486"/>
            <a:ext cx="2530989" cy="314099"/>
          </a:xfrm>
          <a:prstGeom prst="ellipse">
            <a:avLst/>
          </a:prstGeom>
          <a:noFill/>
          <a:ln w="28575">
            <a:solidFill>
              <a:schemeClr val="bg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8106C74-DFF5-4963-9B07-9661EF99A1FF}"/>
              </a:ext>
            </a:extLst>
          </p:cNvPr>
          <p:cNvSpPr/>
          <p:nvPr/>
        </p:nvSpPr>
        <p:spPr bwMode="auto">
          <a:xfrm rot="543280">
            <a:off x="563053" y="1261204"/>
            <a:ext cx="2600389" cy="392619"/>
          </a:xfrm>
          <a:prstGeom prst="ellipse">
            <a:avLst/>
          </a:prstGeom>
          <a:noFill/>
          <a:ln w="28575">
            <a:solidFill>
              <a:schemeClr val="bg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96ED1FAD-26E2-4333-9186-5B26D31A2511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CDF14DAC-A262-4390-BFE9-B7AB63ED0E3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11</a:t>
            </a:fld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FD0AA-AC54-486B-8567-6BD7B5B4FC8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973" t="31336" r="60861" b="59149"/>
          <a:stretch/>
        </p:blipFill>
        <p:spPr>
          <a:xfrm>
            <a:off x="350462" y="3262026"/>
            <a:ext cx="8793538" cy="1246826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0D135725-FF2A-470D-BAB1-446356033611}"/>
              </a:ext>
            </a:extLst>
          </p:cNvPr>
          <p:cNvSpPr/>
          <p:nvPr/>
        </p:nvSpPr>
        <p:spPr bwMode="auto">
          <a:xfrm>
            <a:off x="1069145" y="3269211"/>
            <a:ext cx="5902912" cy="428604"/>
          </a:xfrm>
          <a:prstGeom prst="ellipse">
            <a:avLst/>
          </a:prstGeom>
          <a:noFill/>
          <a:ln w="28575">
            <a:solidFill>
              <a:schemeClr val="bg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662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3AB7DE-E2BB-48E1-AAB5-967BC190F7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44B79AE-8C09-440E-92CE-7EFFC801E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Key Messages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57B26B4-D971-4D1F-ADB3-CC66B892AEEE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4136953970"/>
              </p:ext>
            </p:extLst>
          </p:nvPr>
        </p:nvGraphicFramePr>
        <p:xfrm>
          <a:off x="358775" y="1192213"/>
          <a:ext cx="8423275" cy="3257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83017C-71A8-4C2D-84E3-FDAA1AC94FBE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985247" y="4704001"/>
            <a:ext cx="3164730" cy="273844"/>
          </a:xfrm>
          <a:prstGeom prst="rect">
            <a:avLst/>
          </a:prstGeom>
        </p:spPr>
        <p:txBody>
          <a:bodyPr vert="horz" lIns="72000" tIns="0" rIns="72000" bIns="0" rtlCol="0" anchor="t" anchorCtr="1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96DD0C1-3F04-45C2-ABEC-6B765CE8E0B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953029" y="4704001"/>
            <a:ext cx="830123" cy="273844"/>
          </a:xfrm>
          <a:prstGeom prst="rect">
            <a:avLst/>
          </a:prstGeom>
        </p:spPr>
        <p:txBody>
          <a:bodyPr vert="horz" lIns="72000" tIns="0" rIns="0" bIns="0" rtlCol="0" anchor="t" anchorCtr="0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F9F533D-B52E-4A2F-BF72-0ADD2D94BD75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38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C08FE6A4-AFAA-401F-8788-5B2EF4404F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312D576-2262-4902-9BB8-7378FCFD3F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DBB2BA91-92B9-4D59-9135-38B4B0DBFB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9878A77-7479-4CA0-90B1-B049D97040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 uiExpand="1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6E7B6B-840C-41A0-9E1B-9FD96FA1D0A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38050" y="1802669"/>
            <a:ext cx="3960648" cy="338554"/>
          </a:xfrm>
        </p:spPr>
        <p:txBody>
          <a:bodyPr/>
          <a:lstStyle/>
          <a:p>
            <a:pPr marL="0" indent="0" algn="ctr">
              <a:buNone/>
            </a:pPr>
            <a:r>
              <a:rPr lang="en-GB" b="1"/>
              <a:t>Team A</a:t>
            </a:r>
          </a:p>
          <a:p>
            <a:pPr algn="ctr"/>
            <a:endParaRPr lang="en-GB" b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7526A-4BE9-4548-BC84-FE399DECC4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An example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7DFA7CF-770F-4CC5-93FA-8A9927E7C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Knowledge Check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668495B9-5B1D-4786-9DC6-8078E47C41AE}"/>
              </a:ext>
            </a:extLst>
          </p:cNvPr>
          <p:cNvSpPr txBox="1">
            <a:spLocks/>
          </p:cNvSpPr>
          <p:nvPr/>
        </p:nvSpPr>
        <p:spPr>
          <a:xfrm>
            <a:off x="359152" y="2166875"/>
            <a:ext cx="4039545" cy="1366455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1400">
                <a:cs typeface="Times New Roman" panose="02020603050405020304" pitchFamily="18" charset="0"/>
              </a:rPr>
              <a:t>We observed a 64% response on active and 58% on control, giving odds of 1.74 and 1.39 respectively.</a:t>
            </a:r>
          </a:p>
          <a:p>
            <a:pPr marL="0" indent="0" algn="ctr">
              <a:buNone/>
            </a:pPr>
            <a:r>
              <a:rPr lang="en-GB" sz="1400">
                <a:cs typeface="Times New Roman" panose="02020603050405020304" pitchFamily="18" charset="0"/>
              </a:rPr>
              <a:t>This gave an </a:t>
            </a:r>
            <a:r>
              <a:rPr lang="en-GB" sz="1400" b="1">
                <a:cs typeface="Times New Roman" panose="02020603050405020304" pitchFamily="18" charset="0"/>
              </a:rPr>
              <a:t>odds ratio of 1.25 </a:t>
            </a:r>
            <a:r>
              <a:rPr lang="en-GB" sz="1400">
                <a:cs typeface="Times New Roman" panose="02020603050405020304" pitchFamily="18" charset="0"/>
              </a:rPr>
              <a:t>(greater odds of response on active than control).</a:t>
            </a:r>
          </a:p>
          <a:p>
            <a:pPr algn="ctr"/>
            <a:endParaRPr lang="en-GB" sz="1400"/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A0418DCF-36BF-4712-B59E-843956791C9D}"/>
              </a:ext>
            </a:extLst>
          </p:cNvPr>
          <p:cNvSpPr txBox="1">
            <a:spLocks/>
          </p:cNvSpPr>
          <p:nvPr/>
        </p:nvSpPr>
        <p:spPr>
          <a:xfrm>
            <a:off x="4863964" y="2166875"/>
            <a:ext cx="3960649" cy="1724587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1400">
                <a:cs typeface="Times New Roman" panose="02020603050405020304" pitchFamily="18" charset="0"/>
              </a:rPr>
              <a:t>A logistic regression model was used to estimate the odds ratio of active over placebo. The model covariates included age and baseline severity.</a:t>
            </a:r>
          </a:p>
          <a:p>
            <a:pPr marL="0" indent="0" algn="ctr">
              <a:buNone/>
            </a:pPr>
            <a:r>
              <a:rPr lang="en-GB" sz="1400">
                <a:cs typeface="Times New Roman" panose="02020603050405020304" pitchFamily="18" charset="0"/>
              </a:rPr>
              <a:t>This gave an </a:t>
            </a:r>
            <a:r>
              <a:rPr lang="en-GB" sz="1400" b="1">
                <a:cs typeface="Times New Roman" panose="02020603050405020304" pitchFamily="18" charset="0"/>
              </a:rPr>
              <a:t>odds ratio of 1.28 </a:t>
            </a:r>
            <a:r>
              <a:rPr lang="en-GB" sz="1400">
                <a:cs typeface="Times New Roman" panose="02020603050405020304" pitchFamily="18" charset="0"/>
              </a:rPr>
              <a:t>(greater odds of response on active than control).</a:t>
            </a:r>
          </a:p>
          <a:p>
            <a:pPr marL="0" indent="0" algn="ctr">
              <a:buNone/>
            </a:pPr>
            <a:endParaRPr lang="en-GB" sz="1400"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GB" sz="1400">
              <a:cs typeface="Times New Roman" panose="02020603050405020304" pitchFamily="18" charset="0"/>
            </a:endParaRPr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7A524550-6938-401E-A748-C01CC5BD5ACB}"/>
              </a:ext>
            </a:extLst>
          </p:cNvPr>
          <p:cNvSpPr txBox="1">
            <a:spLocks/>
          </p:cNvSpPr>
          <p:nvPr/>
        </p:nvSpPr>
        <p:spPr>
          <a:xfrm>
            <a:off x="4863964" y="1802669"/>
            <a:ext cx="3960648" cy="338554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GB" b="1"/>
              <a:t>Team B</a:t>
            </a:r>
          </a:p>
          <a:p>
            <a:pPr algn="ctr"/>
            <a:endParaRPr lang="en-GB" b="1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B2DEF73A-A7DB-4EB8-99B0-9ACF07901144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EF9ABF6-5441-4612-B974-20D1A2F66CD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D829EB-8762-4DB2-B7BA-7665CCACF7CC}"/>
              </a:ext>
            </a:extLst>
          </p:cNvPr>
          <p:cNvSpPr txBox="1"/>
          <p:nvPr/>
        </p:nvSpPr>
        <p:spPr>
          <a:xfrm>
            <a:off x="1067941" y="1315352"/>
            <a:ext cx="2700866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GB" sz="1200" b="1"/>
              <a:t>Unadjusted</a:t>
            </a:r>
          </a:p>
          <a:p>
            <a:pPr algn="ctr">
              <a:buClr>
                <a:schemeClr val="tx1"/>
              </a:buClr>
            </a:pPr>
            <a:r>
              <a:rPr lang="en-GB" sz="1200"/>
              <a:t>(crude, observed,…)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B9ACB4-3375-4BBC-82AD-15B1BD587206}"/>
              </a:ext>
            </a:extLst>
          </p:cNvPr>
          <p:cNvSpPr txBox="1"/>
          <p:nvPr/>
        </p:nvSpPr>
        <p:spPr>
          <a:xfrm>
            <a:off x="5493855" y="1315351"/>
            <a:ext cx="2700866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GB" sz="1200" b="1"/>
              <a:t>Adjusted</a:t>
            </a:r>
          </a:p>
          <a:p>
            <a:pPr algn="ctr">
              <a:buClr>
                <a:schemeClr val="tx1"/>
              </a:buClr>
            </a:pPr>
            <a:r>
              <a:rPr lang="en-GB" sz="1200"/>
              <a:t>(posterior, LS mean,…)</a:t>
            </a:r>
          </a:p>
        </p:txBody>
      </p:sp>
      <p:grpSp>
        <p:nvGrpSpPr>
          <p:cNvPr id="41" name="Group 300">
            <a:extLst>
              <a:ext uri="{FF2B5EF4-FFF2-40B4-BE49-F238E27FC236}">
                <a16:creationId xmlns:a16="http://schemas.microsoft.com/office/drawing/2014/main" id="{B05CFD10-EB01-4BF9-9FE4-92C01B5D860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45996" y="3906837"/>
            <a:ext cx="228603" cy="692768"/>
            <a:chOff x="1339" y="902"/>
            <a:chExt cx="1117" cy="3385"/>
          </a:xfrm>
          <a:solidFill>
            <a:schemeClr val="accent1"/>
          </a:solidFill>
        </p:grpSpPr>
        <p:sp>
          <p:nvSpPr>
            <p:cNvPr id="42" name="Freeform 303">
              <a:extLst>
                <a:ext uri="{FF2B5EF4-FFF2-40B4-BE49-F238E27FC236}">
                  <a16:creationId xmlns:a16="http://schemas.microsoft.com/office/drawing/2014/main" id="{1A166F2B-A362-4CD4-B089-548302C2E4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9" y="1771"/>
              <a:ext cx="1117" cy="2516"/>
            </a:xfrm>
            <a:custGeom>
              <a:avLst/>
              <a:gdLst>
                <a:gd name="T0" fmla="*/ 721 w 726"/>
                <a:gd name="T1" fmla="*/ 672 h 1635"/>
                <a:gd name="T2" fmla="*/ 661 w 726"/>
                <a:gd name="T3" fmla="*/ 99 h 1635"/>
                <a:gd name="T4" fmla="*/ 659 w 726"/>
                <a:gd name="T5" fmla="*/ 93 h 1635"/>
                <a:gd name="T6" fmla="*/ 618 w 726"/>
                <a:gd name="T7" fmla="*/ 41 h 1635"/>
                <a:gd name="T8" fmla="*/ 542 w 726"/>
                <a:gd name="T9" fmla="*/ 0 h 1635"/>
                <a:gd name="T10" fmla="*/ 363 w 726"/>
                <a:gd name="T11" fmla="*/ 76 h 1635"/>
                <a:gd name="T12" fmla="*/ 184 w 726"/>
                <a:gd name="T13" fmla="*/ 0 h 1635"/>
                <a:gd name="T14" fmla="*/ 108 w 726"/>
                <a:gd name="T15" fmla="*/ 41 h 1635"/>
                <a:gd name="T16" fmla="*/ 67 w 726"/>
                <a:gd name="T17" fmla="*/ 93 h 1635"/>
                <a:gd name="T18" fmla="*/ 66 w 726"/>
                <a:gd name="T19" fmla="*/ 99 h 1635"/>
                <a:gd name="T20" fmla="*/ 5 w 726"/>
                <a:gd name="T21" fmla="*/ 672 h 1635"/>
                <a:gd name="T22" fmla="*/ 90 w 726"/>
                <a:gd name="T23" fmla="*/ 805 h 1635"/>
                <a:gd name="T24" fmla="*/ 56 w 726"/>
                <a:gd name="T25" fmla="*/ 1310 h 1635"/>
                <a:gd name="T26" fmla="*/ 54 w 726"/>
                <a:gd name="T27" fmla="*/ 1331 h 1635"/>
                <a:gd name="T28" fmla="*/ 87 w 726"/>
                <a:gd name="T29" fmla="*/ 1371 h 1635"/>
                <a:gd name="T30" fmla="*/ 87 w 726"/>
                <a:gd name="T31" fmla="*/ 1371 h 1635"/>
                <a:gd name="T32" fmla="*/ 87 w 726"/>
                <a:gd name="T33" fmla="*/ 1371 h 1635"/>
                <a:gd name="T34" fmla="*/ 226 w 726"/>
                <a:gd name="T35" fmla="*/ 1371 h 1635"/>
                <a:gd name="T36" fmla="*/ 256 w 726"/>
                <a:gd name="T37" fmla="*/ 1594 h 1635"/>
                <a:gd name="T38" fmla="*/ 302 w 726"/>
                <a:gd name="T39" fmla="*/ 1635 h 1635"/>
                <a:gd name="T40" fmla="*/ 424 w 726"/>
                <a:gd name="T41" fmla="*/ 1635 h 1635"/>
                <a:gd name="T42" fmla="*/ 471 w 726"/>
                <a:gd name="T43" fmla="*/ 1594 h 1635"/>
                <a:gd name="T44" fmla="*/ 500 w 726"/>
                <a:gd name="T45" fmla="*/ 1371 h 1635"/>
                <a:gd name="T46" fmla="*/ 639 w 726"/>
                <a:gd name="T47" fmla="*/ 1371 h 1635"/>
                <a:gd name="T48" fmla="*/ 639 w 726"/>
                <a:gd name="T49" fmla="*/ 1371 h 1635"/>
                <a:gd name="T50" fmla="*/ 640 w 726"/>
                <a:gd name="T51" fmla="*/ 1371 h 1635"/>
                <a:gd name="T52" fmla="*/ 672 w 726"/>
                <a:gd name="T53" fmla="*/ 1331 h 1635"/>
                <a:gd name="T54" fmla="*/ 670 w 726"/>
                <a:gd name="T55" fmla="*/ 1310 h 1635"/>
                <a:gd name="T56" fmla="*/ 636 w 726"/>
                <a:gd name="T57" fmla="*/ 805 h 1635"/>
                <a:gd name="T58" fmla="*/ 721 w 726"/>
                <a:gd name="T59" fmla="*/ 672 h 1635"/>
                <a:gd name="T60" fmla="*/ 99 w 726"/>
                <a:gd name="T61" fmla="*/ 762 h 1635"/>
                <a:gd name="T62" fmla="*/ 85 w 726"/>
                <a:gd name="T63" fmla="*/ 749 h 1635"/>
                <a:gd name="T64" fmla="*/ 46 w 726"/>
                <a:gd name="T65" fmla="*/ 677 h 1635"/>
                <a:gd name="T66" fmla="*/ 55 w 726"/>
                <a:gd name="T67" fmla="*/ 591 h 1635"/>
                <a:gd name="T68" fmla="*/ 124 w 726"/>
                <a:gd name="T69" fmla="*/ 591 h 1635"/>
                <a:gd name="T70" fmla="*/ 99 w 726"/>
                <a:gd name="T71" fmla="*/ 762 h 1635"/>
                <a:gd name="T72" fmla="*/ 343 w 726"/>
                <a:gd name="T73" fmla="*/ 1594 h 1635"/>
                <a:gd name="T74" fmla="*/ 302 w 726"/>
                <a:gd name="T75" fmla="*/ 1594 h 1635"/>
                <a:gd name="T76" fmla="*/ 296 w 726"/>
                <a:gd name="T77" fmla="*/ 1589 h 1635"/>
                <a:gd name="T78" fmla="*/ 268 w 726"/>
                <a:gd name="T79" fmla="*/ 1371 h 1635"/>
                <a:gd name="T80" fmla="*/ 343 w 726"/>
                <a:gd name="T81" fmla="*/ 1371 h 1635"/>
                <a:gd name="T82" fmla="*/ 343 w 726"/>
                <a:gd name="T83" fmla="*/ 1594 h 1635"/>
                <a:gd name="T84" fmla="*/ 430 w 726"/>
                <a:gd name="T85" fmla="*/ 1588 h 1635"/>
                <a:gd name="T86" fmla="*/ 424 w 726"/>
                <a:gd name="T87" fmla="*/ 1594 h 1635"/>
                <a:gd name="T88" fmla="*/ 384 w 726"/>
                <a:gd name="T89" fmla="*/ 1594 h 1635"/>
                <a:gd name="T90" fmla="*/ 384 w 726"/>
                <a:gd name="T91" fmla="*/ 1371 h 1635"/>
                <a:gd name="T92" fmla="*/ 459 w 726"/>
                <a:gd name="T93" fmla="*/ 1371 h 1635"/>
                <a:gd name="T94" fmla="*/ 430 w 726"/>
                <a:gd name="T95" fmla="*/ 1588 h 1635"/>
                <a:gd name="T96" fmla="*/ 627 w 726"/>
                <a:gd name="T97" fmla="*/ 762 h 1635"/>
                <a:gd name="T98" fmla="*/ 603 w 726"/>
                <a:gd name="T99" fmla="*/ 591 h 1635"/>
                <a:gd name="T100" fmla="*/ 671 w 726"/>
                <a:gd name="T101" fmla="*/ 591 h 1635"/>
                <a:gd name="T102" fmla="*/ 680 w 726"/>
                <a:gd name="T103" fmla="*/ 677 h 1635"/>
                <a:gd name="T104" fmla="*/ 641 w 726"/>
                <a:gd name="T105" fmla="*/ 749 h 1635"/>
                <a:gd name="T106" fmla="*/ 627 w 726"/>
                <a:gd name="T107" fmla="*/ 762 h 1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26" h="1635">
                  <a:moveTo>
                    <a:pt x="721" y="672"/>
                  </a:moveTo>
                  <a:cubicBezTo>
                    <a:pt x="661" y="99"/>
                    <a:pt x="661" y="99"/>
                    <a:pt x="661" y="99"/>
                  </a:cubicBezTo>
                  <a:cubicBezTo>
                    <a:pt x="660" y="97"/>
                    <a:pt x="660" y="95"/>
                    <a:pt x="659" y="93"/>
                  </a:cubicBezTo>
                  <a:cubicBezTo>
                    <a:pt x="653" y="64"/>
                    <a:pt x="639" y="52"/>
                    <a:pt x="618" y="41"/>
                  </a:cubicBezTo>
                  <a:cubicBezTo>
                    <a:pt x="542" y="0"/>
                    <a:pt x="542" y="0"/>
                    <a:pt x="542" y="0"/>
                  </a:cubicBezTo>
                  <a:cubicBezTo>
                    <a:pt x="363" y="76"/>
                    <a:pt x="363" y="76"/>
                    <a:pt x="363" y="7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87" y="52"/>
                    <a:pt x="73" y="64"/>
                    <a:pt x="67" y="93"/>
                  </a:cubicBezTo>
                  <a:cubicBezTo>
                    <a:pt x="66" y="95"/>
                    <a:pt x="66" y="97"/>
                    <a:pt x="66" y="99"/>
                  </a:cubicBezTo>
                  <a:cubicBezTo>
                    <a:pt x="5" y="672"/>
                    <a:pt x="5" y="672"/>
                    <a:pt x="5" y="672"/>
                  </a:cubicBezTo>
                  <a:cubicBezTo>
                    <a:pt x="0" y="728"/>
                    <a:pt x="44" y="777"/>
                    <a:pt x="90" y="805"/>
                  </a:cubicBezTo>
                  <a:cubicBezTo>
                    <a:pt x="56" y="1310"/>
                    <a:pt x="56" y="1310"/>
                    <a:pt x="56" y="1310"/>
                  </a:cubicBezTo>
                  <a:cubicBezTo>
                    <a:pt x="54" y="1331"/>
                    <a:pt x="54" y="1331"/>
                    <a:pt x="54" y="1331"/>
                  </a:cubicBezTo>
                  <a:cubicBezTo>
                    <a:pt x="52" y="1353"/>
                    <a:pt x="64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226" y="1371"/>
                    <a:pt x="226" y="1371"/>
                    <a:pt x="226" y="1371"/>
                  </a:cubicBezTo>
                  <a:cubicBezTo>
                    <a:pt x="256" y="1594"/>
                    <a:pt x="256" y="1594"/>
                    <a:pt x="256" y="1594"/>
                  </a:cubicBezTo>
                  <a:cubicBezTo>
                    <a:pt x="259" y="1616"/>
                    <a:pt x="280" y="1635"/>
                    <a:pt x="302" y="1635"/>
                  </a:cubicBezTo>
                  <a:cubicBezTo>
                    <a:pt x="424" y="1635"/>
                    <a:pt x="424" y="1635"/>
                    <a:pt x="424" y="1635"/>
                  </a:cubicBezTo>
                  <a:cubicBezTo>
                    <a:pt x="447" y="1635"/>
                    <a:pt x="468" y="1616"/>
                    <a:pt x="471" y="1594"/>
                  </a:cubicBezTo>
                  <a:cubicBezTo>
                    <a:pt x="500" y="1371"/>
                    <a:pt x="500" y="1371"/>
                    <a:pt x="500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40" y="1371"/>
                    <a:pt x="640" y="1371"/>
                    <a:pt x="640" y="1371"/>
                  </a:cubicBezTo>
                  <a:cubicBezTo>
                    <a:pt x="662" y="1371"/>
                    <a:pt x="674" y="1353"/>
                    <a:pt x="672" y="1331"/>
                  </a:cubicBezTo>
                  <a:cubicBezTo>
                    <a:pt x="670" y="1310"/>
                    <a:pt x="670" y="1310"/>
                    <a:pt x="670" y="1310"/>
                  </a:cubicBezTo>
                  <a:cubicBezTo>
                    <a:pt x="636" y="805"/>
                    <a:pt x="636" y="805"/>
                    <a:pt x="636" y="805"/>
                  </a:cubicBezTo>
                  <a:cubicBezTo>
                    <a:pt x="683" y="777"/>
                    <a:pt x="726" y="728"/>
                    <a:pt x="721" y="672"/>
                  </a:cubicBezTo>
                  <a:moveTo>
                    <a:pt x="99" y="762"/>
                  </a:moveTo>
                  <a:cubicBezTo>
                    <a:pt x="94" y="758"/>
                    <a:pt x="89" y="753"/>
                    <a:pt x="85" y="749"/>
                  </a:cubicBezTo>
                  <a:cubicBezTo>
                    <a:pt x="72" y="734"/>
                    <a:pt x="43" y="710"/>
                    <a:pt x="46" y="677"/>
                  </a:cubicBezTo>
                  <a:cubicBezTo>
                    <a:pt x="55" y="591"/>
                    <a:pt x="55" y="591"/>
                    <a:pt x="55" y="591"/>
                  </a:cubicBezTo>
                  <a:cubicBezTo>
                    <a:pt x="124" y="591"/>
                    <a:pt x="124" y="591"/>
                    <a:pt x="124" y="591"/>
                  </a:cubicBezTo>
                  <a:lnTo>
                    <a:pt x="99" y="762"/>
                  </a:lnTo>
                  <a:close/>
                  <a:moveTo>
                    <a:pt x="343" y="1594"/>
                  </a:moveTo>
                  <a:cubicBezTo>
                    <a:pt x="302" y="1594"/>
                    <a:pt x="302" y="1594"/>
                    <a:pt x="302" y="1594"/>
                  </a:cubicBezTo>
                  <a:cubicBezTo>
                    <a:pt x="300" y="1594"/>
                    <a:pt x="296" y="1591"/>
                    <a:pt x="296" y="1589"/>
                  </a:cubicBezTo>
                  <a:cubicBezTo>
                    <a:pt x="268" y="1371"/>
                    <a:pt x="268" y="1371"/>
                    <a:pt x="268" y="1371"/>
                  </a:cubicBezTo>
                  <a:cubicBezTo>
                    <a:pt x="343" y="1371"/>
                    <a:pt x="343" y="1371"/>
                    <a:pt x="343" y="1371"/>
                  </a:cubicBezTo>
                  <a:lnTo>
                    <a:pt x="343" y="1594"/>
                  </a:lnTo>
                  <a:close/>
                  <a:moveTo>
                    <a:pt x="430" y="1588"/>
                  </a:moveTo>
                  <a:cubicBezTo>
                    <a:pt x="430" y="1591"/>
                    <a:pt x="426" y="1594"/>
                    <a:pt x="424" y="1594"/>
                  </a:cubicBezTo>
                  <a:cubicBezTo>
                    <a:pt x="384" y="1594"/>
                    <a:pt x="384" y="1594"/>
                    <a:pt x="384" y="1594"/>
                  </a:cubicBezTo>
                  <a:cubicBezTo>
                    <a:pt x="384" y="1371"/>
                    <a:pt x="384" y="1371"/>
                    <a:pt x="384" y="1371"/>
                  </a:cubicBezTo>
                  <a:cubicBezTo>
                    <a:pt x="459" y="1371"/>
                    <a:pt x="459" y="1371"/>
                    <a:pt x="459" y="1371"/>
                  </a:cubicBezTo>
                  <a:lnTo>
                    <a:pt x="430" y="1588"/>
                  </a:lnTo>
                  <a:close/>
                  <a:moveTo>
                    <a:pt x="627" y="762"/>
                  </a:moveTo>
                  <a:cubicBezTo>
                    <a:pt x="603" y="591"/>
                    <a:pt x="603" y="591"/>
                    <a:pt x="603" y="591"/>
                  </a:cubicBezTo>
                  <a:cubicBezTo>
                    <a:pt x="671" y="591"/>
                    <a:pt x="671" y="591"/>
                    <a:pt x="671" y="591"/>
                  </a:cubicBezTo>
                  <a:cubicBezTo>
                    <a:pt x="680" y="677"/>
                    <a:pt x="680" y="677"/>
                    <a:pt x="680" y="677"/>
                  </a:cubicBezTo>
                  <a:cubicBezTo>
                    <a:pt x="683" y="710"/>
                    <a:pt x="654" y="734"/>
                    <a:pt x="641" y="749"/>
                  </a:cubicBezTo>
                  <a:cubicBezTo>
                    <a:pt x="637" y="753"/>
                    <a:pt x="632" y="758"/>
                    <a:pt x="627" y="7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04">
              <a:extLst>
                <a:ext uri="{FF2B5EF4-FFF2-40B4-BE49-F238E27FC236}">
                  <a16:creationId xmlns:a16="http://schemas.microsoft.com/office/drawing/2014/main" id="{271225F3-0336-407F-8AB0-63656D5F67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15" y="902"/>
              <a:ext cx="761" cy="889"/>
            </a:xfrm>
            <a:custGeom>
              <a:avLst/>
              <a:gdLst>
                <a:gd name="T0" fmla="*/ 29 w 495"/>
                <a:gd name="T1" fmla="*/ 286 h 578"/>
                <a:gd name="T2" fmla="*/ 22 w 495"/>
                <a:gd name="T3" fmla="*/ 316 h 578"/>
                <a:gd name="T4" fmla="*/ 39 w 495"/>
                <a:gd name="T5" fmla="*/ 343 h 578"/>
                <a:gd name="T6" fmla="*/ 38 w 495"/>
                <a:gd name="T7" fmla="*/ 359 h 578"/>
                <a:gd name="T8" fmla="*/ 65 w 495"/>
                <a:gd name="T9" fmla="*/ 387 h 578"/>
                <a:gd name="T10" fmla="*/ 65 w 495"/>
                <a:gd name="T11" fmla="*/ 394 h 578"/>
                <a:gd name="T12" fmla="*/ 249 w 495"/>
                <a:gd name="T13" fmla="*/ 578 h 578"/>
                <a:gd name="T14" fmla="*/ 433 w 495"/>
                <a:gd name="T15" fmla="*/ 396 h 578"/>
                <a:gd name="T16" fmla="*/ 447 w 495"/>
                <a:gd name="T17" fmla="*/ 369 h 578"/>
                <a:gd name="T18" fmla="*/ 447 w 495"/>
                <a:gd name="T19" fmla="*/ 364 h 578"/>
                <a:gd name="T20" fmla="*/ 481 w 495"/>
                <a:gd name="T21" fmla="*/ 330 h 578"/>
                <a:gd name="T22" fmla="*/ 472 w 495"/>
                <a:gd name="T23" fmla="*/ 300 h 578"/>
                <a:gd name="T24" fmla="*/ 482 w 495"/>
                <a:gd name="T25" fmla="*/ 275 h 578"/>
                <a:gd name="T26" fmla="*/ 470 w 495"/>
                <a:gd name="T27" fmla="*/ 221 h 578"/>
                <a:gd name="T28" fmla="*/ 486 w 495"/>
                <a:gd name="T29" fmla="*/ 183 h 578"/>
                <a:gd name="T30" fmla="*/ 431 w 495"/>
                <a:gd name="T31" fmla="*/ 98 h 578"/>
                <a:gd name="T32" fmla="*/ 416 w 495"/>
                <a:gd name="T33" fmla="*/ 100 h 578"/>
                <a:gd name="T34" fmla="*/ 361 w 495"/>
                <a:gd name="T35" fmla="*/ 59 h 578"/>
                <a:gd name="T36" fmla="*/ 346 w 495"/>
                <a:gd name="T37" fmla="*/ 61 h 578"/>
                <a:gd name="T38" fmla="*/ 279 w 495"/>
                <a:gd name="T39" fmla="*/ 0 h 578"/>
                <a:gd name="T40" fmla="*/ 216 w 495"/>
                <a:gd name="T41" fmla="*/ 48 h 578"/>
                <a:gd name="T42" fmla="*/ 157 w 495"/>
                <a:gd name="T43" fmla="*/ 17 h 578"/>
                <a:gd name="T44" fmla="*/ 87 w 495"/>
                <a:gd name="T45" fmla="*/ 98 h 578"/>
                <a:gd name="T46" fmla="*/ 82 w 495"/>
                <a:gd name="T47" fmla="*/ 98 h 578"/>
                <a:gd name="T48" fmla="*/ 27 w 495"/>
                <a:gd name="T49" fmla="*/ 183 h 578"/>
                <a:gd name="T50" fmla="*/ 29 w 495"/>
                <a:gd name="T51" fmla="*/ 191 h 578"/>
                <a:gd name="T52" fmla="*/ 5 w 495"/>
                <a:gd name="T53" fmla="*/ 246 h 578"/>
                <a:gd name="T54" fmla="*/ 29 w 495"/>
                <a:gd name="T55" fmla="*/ 286 h 578"/>
                <a:gd name="T56" fmla="*/ 106 w 495"/>
                <a:gd name="T57" fmla="*/ 304 h 578"/>
                <a:gd name="T58" fmla="*/ 111 w 495"/>
                <a:gd name="T59" fmla="*/ 278 h 578"/>
                <a:gd name="T60" fmla="*/ 115 w 495"/>
                <a:gd name="T61" fmla="*/ 257 h 578"/>
                <a:gd name="T62" fmla="*/ 158 w 495"/>
                <a:gd name="T63" fmla="*/ 211 h 578"/>
                <a:gd name="T64" fmla="*/ 171 w 495"/>
                <a:gd name="T65" fmla="*/ 212 h 578"/>
                <a:gd name="T66" fmla="*/ 234 w 495"/>
                <a:gd name="T67" fmla="*/ 165 h 578"/>
                <a:gd name="T68" fmla="*/ 276 w 495"/>
                <a:gd name="T69" fmla="*/ 183 h 578"/>
                <a:gd name="T70" fmla="*/ 293 w 495"/>
                <a:gd name="T71" fmla="*/ 180 h 578"/>
                <a:gd name="T72" fmla="*/ 348 w 495"/>
                <a:gd name="T73" fmla="*/ 222 h 578"/>
                <a:gd name="T74" fmla="*/ 358 w 495"/>
                <a:gd name="T75" fmla="*/ 221 h 578"/>
                <a:gd name="T76" fmla="*/ 388 w 495"/>
                <a:gd name="T77" fmla="*/ 253 h 578"/>
                <a:gd name="T78" fmla="*/ 393 w 495"/>
                <a:gd name="T79" fmla="*/ 288 h 578"/>
                <a:gd name="T80" fmla="*/ 393 w 495"/>
                <a:gd name="T81" fmla="*/ 394 h 578"/>
                <a:gd name="T82" fmla="*/ 249 w 495"/>
                <a:gd name="T83" fmla="*/ 537 h 578"/>
                <a:gd name="T84" fmla="*/ 106 w 495"/>
                <a:gd name="T85" fmla="*/ 394 h 578"/>
                <a:gd name="T86" fmla="*/ 106 w 495"/>
                <a:gd name="T87" fmla="*/ 304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5" h="578">
                  <a:moveTo>
                    <a:pt x="29" y="286"/>
                  </a:moveTo>
                  <a:cubicBezTo>
                    <a:pt x="23" y="293"/>
                    <a:pt x="20" y="304"/>
                    <a:pt x="22" y="316"/>
                  </a:cubicBezTo>
                  <a:cubicBezTo>
                    <a:pt x="25" y="327"/>
                    <a:pt x="31" y="337"/>
                    <a:pt x="39" y="343"/>
                  </a:cubicBezTo>
                  <a:cubicBezTo>
                    <a:pt x="37" y="348"/>
                    <a:pt x="36" y="353"/>
                    <a:pt x="38" y="359"/>
                  </a:cubicBezTo>
                  <a:cubicBezTo>
                    <a:pt x="40" y="372"/>
                    <a:pt x="52" y="384"/>
                    <a:pt x="65" y="387"/>
                  </a:cubicBezTo>
                  <a:cubicBezTo>
                    <a:pt x="65" y="394"/>
                    <a:pt x="65" y="394"/>
                    <a:pt x="65" y="394"/>
                  </a:cubicBezTo>
                  <a:cubicBezTo>
                    <a:pt x="65" y="495"/>
                    <a:pt x="147" y="578"/>
                    <a:pt x="249" y="578"/>
                  </a:cubicBezTo>
                  <a:cubicBezTo>
                    <a:pt x="350" y="578"/>
                    <a:pt x="432" y="497"/>
                    <a:pt x="433" y="396"/>
                  </a:cubicBezTo>
                  <a:cubicBezTo>
                    <a:pt x="441" y="392"/>
                    <a:pt x="447" y="381"/>
                    <a:pt x="447" y="369"/>
                  </a:cubicBezTo>
                  <a:cubicBezTo>
                    <a:pt x="447" y="367"/>
                    <a:pt x="447" y="366"/>
                    <a:pt x="447" y="364"/>
                  </a:cubicBezTo>
                  <a:cubicBezTo>
                    <a:pt x="463" y="362"/>
                    <a:pt x="478" y="348"/>
                    <a:pt x="481" y="330"/>
                  </a:cubicBezTo>
                  <a:cubicBezTo>
                    <a:pt x="484" y="318"/>
                    <a:pt x="480" y="306"/>
                    <a:pt x="472" y="300"/>
                  </a:cubicBezTo>
                  <a:cubicBezTo>
                    <a:pt x="476" y="292"/>
                    <a:pt x="480" y="284"/>
                    <a:pt x="482" y="275"/>
                  </a:cubicBezTo>
                  <a:cubicBezTo>
                    <a:pt x="486" y="254"/>
                    <a:pt x="481" y="235"/>
                    <a:pt x="470" y="221"/>
                  </a:cubicBezTo>
                  <a:cubicBezTo>
                    <a:pt x="478" y="210"/>
                    <a:pt x="483" y="197"/>
                    <a:pt x="486" y="183"/>
                  </a:cubicBezTo>
                  <a:cubicBezTo>
                    <a:pt x="495" y="138"/>
                    <a:pt x="471" y="98"/>
                    <a:pt x="431" y="98"/>
                  </a:cubicBezTo>
                  <a:cubicBezTo>
                    <a:pt x="426" y="98"/>
                    <a:pt x="421" y="99"/>
                    <a:pt x="416" y="100"/>
                  </a:cubicBezTo>
                  <a:cubicBezTo>
                    <a:pt x="407" y="76"/>
                    <a:pt x="387" y="59"/>
                    <a:pt x="361" y="59"/>
                  </a:cubicBezTo>
                  <a:cubicBezTo>
                    <a:pt x="356" y="59"/>
                    <a:pt x="351" y="60"/>
                    <a:pt x="346" y="61"/>
                  </a:cubicBezTo>
                  <a:cubicBezTo>
                    <a:pt x="337" y="26"/>
                    <a:pt x="311" y="0"/>
                    <a:pt x="279" y="0"/>
                  </a:cubicBezTo>
                  <a:cubicBezTo>
                    <a:pt x="252" y="0"/>
                    <a:pt x="228" y="19"/>
                    <a:pt x="216" y="48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5" y="98"/>
                    <a:pt x="84" y="98"/>
                    <a:pt x="82" y="98"/>
                  </a:cubicBezTo>
                  <a:cubicBezTo>
                    <a:pt x="43" y="98"/>
                    <a:pt x="18" y="138"/>
                    <a:pt x="27" y="183"/>
                  </a:cubicBezTo>
                  <a:cubicBezTo>
                    <a:pt x="27" y="186"/>
                    <a:pt x="28" y="188"/>
                    <a:pt x="29" y="191"/>
                  </a:cubicBezTo>
                  <a:cubicBezTo>
                    <a:pt x="10" y="199"/>
                    <a:pt x="0" y="221"/>
                    <a:pt x="5" y="246"/>
                  </a:cubicBezTo>
                  <a:cubicBezTo>
                    <a:pt x="8" y="262"/>
                    <a:pt x="18" y="276"/>
                    <a:pt x="29" y="286"/>
                  </a:cubicBezTo>
                  <a:moveTo>
                    <a:pt x="106" y="304"/>
                  </a:moveTo>
                  <a:cubicBezTo>
                    <a:pt x="106" y="295"/>
                    <a:pt x="108" y="286"/>
                    <a:pt x="111" y="278"/>
                  </a:cubicBezTo>
                  <a:cubicBezTo>
                    <a:pt x="112" y="271"/>
                    <a:pt x="113" y="264"/>
                    <a:pt x="115" y="257"/>
                  </a:cubicBezTo>
                  <a:cubicBezTo>
                    <a:pt x="136" y="252"/>
                    <a:pt x="152" y="235"/>
                    <a:pt x="158" y="211"/>
                  </a:cubicBezTo>
                  <a:cubicBezTo>
                    <a:pt x="162" y="212"/>
                    <a:pt x="166" y="212"/>
                    <a:pt x="171" y="212"/>
                  </a:cubicBezTo>
                  <a:cubicBezTo>
                    <a:pt x="198" y="212"/>
                    <a:pt x="222" y="193"/>
                    <a:pt x="234" y="165"/>
                  </a:cubicBezTo>
                  <a:cubicBezTo>
                    <a:pt x="246" y="176"/>
                    <a:pt x="260" y="183"/>
                    <a:pt x="276" y="183"/>
                  </a:cubicBezTo>
                  <a:cubicBezTo>
                    <a:pt x="282" y="183"/>
                    <a:pt x="287" y="182"/>
                    <a:pt x="293" y="180"/>
                  </a:cubicBezTo>
                  <a:cubicBezTo>
                    <a:pt x="302" y="206"/>
                    <a:pt x="323" y="222"/>
                    <a:pt x="348" y="222"/>
                  </a:cubicBezTo>
                  <a:cubicBezTo>
                    <a:pt x="351" y="222"/>
                    <a:pt x="355" y="222"/>
                    <a:pt x="358" y="221"/>
                  </a:cubicBezTo>
                  <a:cubicBezTo>
                    <a:pt x="364" y="236"/>
                    <a:pt x="375" y="248"/>
                    <a:pt x="388" y="253"/>
                  </a:cubicBezTo>
                  <a:cubicBezTo>
                    <a:pt x="391" y="265"/>
                    <a:pt x="393" y="276"/>
                    <a:pt x="393" y="288"/>
                  </a:cubicBezTo>
                  <a:cubicBezTo>
                    <a:pt x="393" y="394"/>
                    <a:pt x="393" y="394"/>
                    <a:pt x="393" y="394"/>
                  </a:cubicBezTo>
                  <a:cubicBezTo>
                    <a:pt x="393" y="473"/>
                    <a:pt x="328" y="537"/>
                    <a:pt x="249" y="537"/>
                  </a:cubicBezTo>
                  <a:cubicBezTo>
                    <a:pt x="170" y="537"/>
                    <a:pt x="106" y="473"/>
                    <a:pt x="106" y="394"/>
                  </a:cubicBezTo>
                  <a:lnTo>
                    <a:pt x="106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4DDD044-5A42-4C8D-BCBE-02A11E819116}"/>
              </a:ext>
            </a:extLst>
          </p:cNvPr>
          <p:cNvGrpSpPr/>
          <p:nvPr/>
        </p:nvGrpSpPr>
        <p:grpSpPr>
          <a:xfrm>
            <a:off x="8040850" y="3923772"/>
            <a:ext cx="219600" cy="669600"/>
            <a:chOff x="4781550" y="1316038"/>
            <a:chExt cx="187325" cy="525462"/>
          </a:xfrm>
          <a:solidFill>
            <a:schemeClr val="accent5"/>
          </a:solidFill>
        </p:grpSpPr>
        <p:sp>
          <p:nvSpPr>
            <p:cNvPr id="45" name="Freeform 71">
              <a:extLst>
                <a:ext uri="{FF2B5EF4-FFF2-40B4-BE49-F238E27FC236}">
                  <a16:creationId xmlns:a16="http://schemas.microsoft.com/office/drawing/2014/main" id="{A05DB7A6-B877-439D-9183-F1319A8707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9175" y="1316038"/>
              <a:ext cx="92075" cy="120650"/>
            </a:xfrm>
            <a:custGeom>
              <a:avLst/>
              <a:gdLst>
                <a:gd name="T0" fmla="*/ 192 w 384"/>
                <a:gd name="T1" fmla="*/ 507 h 507"/>
                <a:gd name="T2" fmla="*/ 192 w 384"/>
                <a:gd name="T3" fmla="*/ 507 h 507"/>
                <a:gd name="T4" fmla="*/ 384 w 384"/>
                <a:gd name="T5" fmla="*/ 315 h 507"/>
                <a:gd name="T6" fmla="*/ 384 w 384"/>
                <a:gd name="T7" fmla="*/ 129 h 507"/>
                <a:gd name="T8" fmla="*/ 192 w 384"/>
                <a:gd name="T9" fmla="*/ 0 h 507"/>
                <a:gd name="T10" fmla="*/ 0 w 384"/>
                <a:gd name="T11" fmla="*/ 129 h 507"/>
                <a:gd name="T12" fmla="*/ 0 w 384"/>
                <a:gd name="T13" fmla="*/ 315 h 507"/>
                <a:gd name="T14" fmla="*/ 192 w 384"/>
                <a:gd name="T15" fmla="*/ 507 h 507"/>
                <a:gd name="T16" fmla="*/ 43 w 384"/>
                <a:gd name="T17" fmla="*/ 205 h 507"/>
                <a:gd name="T18" fmla="*/ 48 w 384"/>
                <a:gd name="T19" fmla="*/ 168 h 507"/>
                <a:gd name="T20" fmla="*/ 189 w 384"/>
                <a:gd name="T21" fmla="*/ 148 h 507"/>
                <a:gd name="T22" fmla="*/ 196 w 384"/>
                <a:gd name="T23" fmla="*/ 148 h 507"/>
                <a:gd name="T24" fmla="*/ 337 w 384"/>
                <a:gd name="T25" fmla="*/ 168 h 507"/>
                <a:gd name="T26" fmla="*/ 342 w 384"/>
                <a:gd name="T27" fmla="*/ 205 h 507"/>
                <a:gd name="T28" fmla="*/ 342 w 384"/>
                <a:gd name="T29" fmla="*/ 315 h 507"/>
                <a:gd name="T30" fmla="*/ 342 w 384"/>
                <a:gd name="T31" fmla="*/ 315 h 507"/>
                <a:gd name="T32" fmla="*/ 192 w 384"/>
                <a:gd name="T33" fmla="*/ 464 h 507"/>
                <a:gd name="T34" fmla="*/ 43 w 384"/>
                <a:gd name="T35" fmla="*/ 315 h 507"/>
                <a:gd name="T36" fmla="*/ 43 w 384"/>
                <a:gd name="T37" fmla="*/ 20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4" h="507">
                  <a:moveTo>
                    <a:pt x="192" y="507"/>
                  </a:moveTo>
                  <a:cubicBezTo>
                    <a:pt x="192" y="507"/>
                    <a:pt x="192" y="507"/>
                    <a:pt x="192" y="507"/>
                  </a:cubicBezTo>
                  <a:cubicBezTo>
                    <a:pt x="298" y="507"/>
                    <a:pt x="384" y="421"/>
                    <a:pt x="384" y="315"/>
                  </a:cubicBezTo>
                  <a:cubicBezTo>
                    <a:pt x="384" y="129"/>
                    <a:pt x="384" y="129"/>
                    <a:pt x="384" y="129"/>
                  </a:cubicBezTo>
                  <a:cubicBezTo>
                    <a:pt x="384" y="23"/>
                    <a:pt x="298" y="0"/>
                    <a:pt x="192" y="0"/>
                  </a:cubicBezTo>
                  <a:cubicBezTo>
                    <a:pt x="86" y="0"/>
                    <a:pt x="0" y="23"/>
                    <a:pt x="0" y="129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0" y="421"/>
                    <a:pt x="86" y="507"/>
                    <a:pt x="192" y="507"/>
                  </a:cubicBezTo>
                  <a:moveTo>
                    <a:pt x="43" y="205"/>
                  </a:moveTo>
                  <a:cubicBezTo>
                    <a:pt x="43" y="193"/>
                    <a:pt x="45" y="180"/>
                    <a:pt x="48" y="168"/>
                  </a:cubicBezTo>
                  <a:cubicBezTo>
                    <a:pt x="88" y="150"/>
                    <a:pt x="137" y="148"/>
                    <a:pt x="189" y="148"/>
                  </a:cubicBezTo>
                  <a:cubicBezTo>
                    <a:pt x="196" y="148"/>
                    <a:pt x="196" y="148"/>
                    <a:pt x="196" y="148"/>
                  </a:cubicBezTo>
                  <a:cubicBezTo>
                    <a:pt x="248" y="148"/>
                    <a:pt x="296" y="150"/>
                    <a:pt x="337" y="168"/>
                  </a:cubicBezTo>
                  <a:cubicBezTo>
                    <a:pt x="340" y="180"/>
                    <a:pt x="342" y="193"/>
                    <a:pt x="342" y="205"/>
                  </a:cubicBezTo>
                  <a:cubicBezTo>
                    <a:pt x="342" y="315"/>
                    <a:pt x="342" y="315"/>
                    <a:pt x="342" y="315"/>
                  </a:cubicBezTo>
                  <a:cubicBezTo>
                    <a:pt x="342" y="315"/>
                    <a:pt x="342" y="315"/>
                    <a:pt x="342" y="315"/>
                  </a:cubicBezTo>
                  <a:cubicBezTo>
                    <a:pt x="342" y="397"/>
                    <a:pt x="275" y="464"/>
                    <a:pt x="192" y="464"/>
                  </a:cubicBezTo>
                  <a:cubicBezTo>
                    <a:pt x="110" y="464"/>
                    <a:pt x="43" y="397"/>
                    <a:pt x="43" y="315"/>
                  </a:cubicBezTo>
                  <a:lnTo>
                    <a:pt x="43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72">
              <a:extLst>
                <a:ext uri="{FF2B5EF4-FFF2-40B4-BE49-F238E27FC236}">
                  <a16:creationId xmlns:a16="http://schemas.microsoft.com/office/drawing/2014/main" id="{9DFF7C54-9A5D-4E8A-8BC4-A3385DF81A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1550" y="1436688"/>
              <a:ext cx="187325" cy="404812"/>
            </a:xfrm>
            <a:custGeom>
              <a:avLst/>
              <a:gdLst>
                <a:gd name="T0" fmla="*/ 785 w 786"/>
                <a:gd name="T1" fmla="*/ 378 h 1697"/>
                <a:gd name="T2" fmla="*/ 726 w 786"/>
                <a:gd name="T3" fmla="*/ 81 h 1697"/>
                <a:gd name="T4" fmla="*/ 691 w 786"/>
                <a:gd name="T5" fmla="*/ 43 h 1697"/>
                <a:gd name="T6" fmla="*/ 605 w 786"/>
                <a:gd name="T7" fmla="*/ 0 h 1697"/>
                <a:gd name="T8" fmla="*/ 544 w 786"/>
                <a:gd name="T9" fmla="*/ 80 h 1697"/>
                <a:gd name="T10" fmla="*/ 477 w 786"/>
                <a:gd name="T11" fmla="*/ 106 h 1697"/>
                <a:gd name="T12" fmla="*/ 448 w 786"/>
                <a:gd name="T13" fmla="*/ 402 h 1697"/>
                <a:gd name="T14" fmla="*/ 400 w 786"/>
                <a:gd name="T15" fmla="*/ 439 h 1697"/>
                <a:gd name="T16" fmla="*/ 386 w 786"/>
                <a:gd name="T17" fmla="*/ 439 h 1697"/>
                <a:gd name="T18" fmla="*/ 339 w 786"/>
                <a:gd name="T19" fmla="*/ 402 h 1697"/>
                <a:gd name="T20" fmla="*/ 310 w 786"/>
                <a:gd name="T21" fmla="*/ 106 h 1697"/>
                <a:gd name="T22" fmla="*/ 243 w 786"/>
                <a:gd name="T23" fmla="*/ 80 h 1697"/>
                <a:gd name="T24" fmla="*/ 181 w 786"/>
                <a:gd name="T25" fmla="*/ 0 h 1697"/>
                <a:gd name="T26" fmla="*/ 95 w 786"/>
                <a:gd name="T27" fmla="*/ 43 h 1697"/>
                <a:gd name="T28" fmla="*/ 60 w 786"/>
                <a:gd name="T29" fmla="*/ 81 h 1697"/>
                <a:gd name="T30" fmla="*/ 2 w 786"/>
                <a:gd name="T31" fmla="*/ 378 h 1697"/>
                <a:gd name="T32" fmla="*/ 22 w 786"/>
                <a:gd name="T33" fmla="*/ 403 h 1697"/>
                <a:gd name="T34" fmla="*/ 18 w 786"/>
                <a:gd name="T35" fmla="*/ 731 h 1697"/>
                <a:gd name="T36" fmla="*/ 105 w 786"/>
                <a:gd name="T37" fmla="*/ 1031 h 1697"/>
                <a:gd name="T38" fmla="*/ 126 w 786"/>
                <a:gd name="T39" fmla="*/ 1052 h 1697"/>
                <a:gd name="T40" fmla="*/ 154 w 786"/>
                <a:gd name="T41" fmla="*/ 1697 h 1697"/>
                <a:gd name="T42" fmla="*/ 298 w 786"/>
                <a:gd name="T43" fmla="*/ 1656 h 1697"/>
                <a:gd name="T44" fmla="*/ 417 w 786"/>
                <a:gd name="T45" fmla="*/ 1052 h 1697"/>
                <a:gd name="T46" fmla="*/ 534 w 786"/>
                <a:gd name="T47" fmla="*/ 1697 h 1697"/>
                <a:gd name="T48" fmla="*/ 633 w 786"/>
                <a:gd name="T49" fmla="*/ 1052 h 1697"/>
                <a:gd name="T50" fmla="*/ 676 w 786"/>
                <a:gd name="T51" fmla="*/ 1046 h 1697"/>
                <a:gd name="T52" fmla="*/ 672 w 786"/>
                <a:gd name="T53" fmla="*/ 877 h 1697"/>
                <a:gd name="T54" fmla="*/ 749 w 786"/>
                <a:gd name="T55" fmla="*/ 403 h 1697"/>
                <a:gd name="T56" fmla="*/ 781 w 786"/>
                <a:gd name="T57" fmla="*/ 395 h 1697"/>
                <a:gd name="T58" fmla="*/ 59 w 786"/>
                <a:gd name="T59" fmla="*/ 733 h 1697"/>
                <a:gd name="T60" fmla="*/ 143 w 786"/>
                <a:gd name="T61" fmla="*/ 403 h 1697"/>
                <a:gd name="T62" fmla="*/ 669 w 786"/>
                <a:gd name="T63" fmla="*/ 833 h 1697"/>
                <a:gd name="T64" fmla="*/ 706 w 786"/>
                <a:gd name="T65" fmla="*/ 403 h 1697"/>
                <a:gd name="T66" fmla="*/ 669 w 786"/>
                <a:gd name="T67" fmla="*/ 833 h 1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86" h="1697">
                  <a:moveTo>
                    <a:pt x="781" y="395"/>
                  </a:moveTo>
                  <a:cubicBezTo>
                    <a:pt x="785" y="390"/>
                    <a:pt x="786" y="384"/>
                    <a:pt x="785" y="378"/>
                  </a:cubicBezTo>
                  <a:cubicBezTo>
                    <a:pt x="733" y="109"/>
                    <a:pt x="733" y="109"/>
                    <a:pt x="733" y="109"/>
                  </a:cubicBezTo>
                  <a:cubicBezTo>
                    <a:pt x="731" y="100"/>
                    <a:pt x="728" y="86"/>
                    <a:pt x="726" y="81"/>
                  </a:cubicBezTo>
                  <a:cubicBezTo>
                    <a:pt x="725" y="78"/>
                    <a:pt x="725" y="78"/>
                    <a:pt x="725" y="78"/>
                  </a:cubicBezTo>
                  <a:cubicBezTo>
                    <a:pt x="719" y="62"/>
                    <a:pt x="707" y="51"/>
                    <a:pt x="691" y="43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0" y="28"/>
                    <a:pt x="573" y="62"/>
                    <a:pt x="544" y="80"/>
                  </a:cubicBezTo>
                  <a:cubicBezTo>
                    <a:pt x="541" y="82"/>
                    <a:pt x="538" y="84"/>
                    <a:pt x="535" y="85"/>
                  </a:cubicBezTo>
                  <a:cubicBezTo>
                    <a:pt x="519" y="94"/>
                    <a:pt x="500" y="101"/>
                    <a:pt x="477" y="106"/>
                  </a:cubicBezTo>
                  <a:cubicBezTo>
                    <a:pt x="453" y="394"/>
                    <a:pt x="453" y="394"/>
                    <a:pt x="453" y="394"/>
                  </a:cubicBezTo>
                  <a:cubicBezTo>
                    <a:pt x="452" y="397"/>
                    <a:pt x="451" y="400"/>
                    <a:pt x="448" y="402"/>
                  </a:cubicBezTo>
                  <a:cubicBezTo>
                    <a:pt x="436" y="411"/>
                    <a:pt x="436" y="411"/>
                    <a:pt x="436" y="411"/>
                  </a:cubicBezTo>
                  <a:cubicBezTo>
                    <a:pt x="400" y="439"/>
                    <a:pt x="400" y="439"/>
                    <a:pt x="400" y="439"/>
                  </a:cubicBezTo>
                  <a:cubicBezTo>
                    <a:pt x="398" y="441"/>
                    <a:pt x="396" y="441"/>
                    <a:pt x="393" y="441"/>
                  </a:cubicBezTo>
                  <a:cubicBezTo>
                    <a:pt x="391" y="441"/>
                    <a:pt x="388" y="441"/>
                    <a:pt x="386" y="439"/>
                  </a:cubicBezTo>
                  <a:cubicBezTo>
                    <a:pt x="350" y="411"/>
                    <a:pt x="350" y="411"/>
                    <a:pt x="350" y="411"/>
                  </a:cubicBezTo>
                  <a:cubicBezTo>
                    <a:pt x="339" y="402"/>
                    <a:pt x="339" y="402"/>
                    <a:pt x="339" y="402"/>
                  </a:cubicBezTo>
                  <a:cubicBezTo>
                    <a:pt x="336" y="400"/>
                    <a:pt x="334" y="397"/>
                    <a:pt x="334" y="394"/>
                  </a:cubicBezTo>
                  <a:cubicBezTo>
                    <a:pt x="310" y="106"/>
                    <a:pt x="310" y="106"/>
                    <a:pt x="310" y="106"/>
                  </a:cubicBezTo>
                  <a:cubicBezTo>
                    <a:pt x="287" y="101"/>
                    <a:pt x="268" y="94"/>
                    <a:pt x="252" y="85"/>
                  </a:cubicBezTo>
                  <a:cubicBezTo>
                    <a:pt x="249" y="84"/>
                    <a:pt x="245" y="82"/>
                    <a:pt x="243" y="80"/>
                  </a:cubicBezTo>
                  <a:cubicBezTo>
                    <a:pt x="213" y="62"/>
                    <a:pt x="186" y="28"/>
                    <a:pt x="181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79" y="51"/>
                    <a:pt x="68" y="62"/>
                    <a:pt x="61" y="78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6"/>
                    <a:pt x="55" y="100"/>
                    <a:pt x="53" y="109"/>
                  </a:cubicBezTo>
                  <a:cubicBezTo>
                    <a:pt x="2" y="378"/>
                    <a:pt x="2" y="378"/>
                    <a:pt x="2" y="378"/>
                  </a:cubicBezTo>
                  <a:cubicBezTo>
                    <a:pt x="0" y="384"/>
                    <a:pt x="2" y="390"/>
                    <a:pt x="6" y="395"/>
                  </a:cubicBezTo>
                  <a:cubicBezTo>
                    <a:pt x="10" y="400"/>
                    <a:pt x="16" y="403"/>
                    <a:pt x="22" y="403"/>
                  </a:cubicBezTo>
                  <a:cubicBezTo>
                    <a:pt x="38" y="403"/>
                    <a:pt x="38" y="403"/>
                    <a:pt x="38" y="403"/>
                  </a:cubicBezTo>
                  <a:cubicBezTo>
                    <a:pt x="18" y="731"/>
                    <a:pt x="18" y="731"/>
                    <a:pt x="18" y="731"/>
                  </a:cubicBezTo>
                  <a:cubicBezTo>
                    <a:pt x="18" y="797"/>
                    <a:pt x="58" y="853"/>
                    <a:pt x="114" y="877"/>
                  </a:cubicBezTo>
                  <a:cubicBezTo>
                    <a:pt x="105" y="1031"/>
                    <a:pt x="105" y="1031"/>
                    <a:pt x="105" y="1031"/>
                  </a:cubicBezTo>
                  <a:cubicBezTo>
                    <a:pt x="105" y="1036"/>
                    <a:pt x="107" y="1042"/>
                    <a:pt x="111" y="1046"/>
                  </a:cubicBezTo>
                  <a:cubicBezTo>
                    <a:pt x="115" y="1050"/>
                    <a:pt x="120" y="1052"/>
                    <a:pt x="126" y="1052"/>
                  </a:cubicBezTo>
                  <a:cubicBezTo>
                    <a:pt x="154" y="1052"/>
                    <a:pt x="154" y="1052"/>
                    <a:pt x="154" y="1052"/>
                  </a:cubicBezTo>
                  <a:cubicBezTo>
                    <a:pt x="154" y="1697"/>
                    <a:pt x="154" y="1697"/>
                    <a:pt x="154" y="1697"/>
                  </a:cubicBezTo>
                  <a:cubicBezTo>
                    <a:pt x="253" y="1697"/>
                    <a:pt x="253" y="1697"/>
                    <a:pt x="253" y="1697"/>
                  </a:cubicBezTo>
                  <a:cubicBezTo>
                    <a:pt x="275" y="1697"/>
                    <a:pt x="296" y="1678"/>
                    <a:pt x="298" y="1656"/>
                  </a:cubicBezTo>
                  <a:cubicBezTo>
                    <a:pt x="370" y="1052"/>
                    <a:pt x="370" y="1052"/>
                    <a:pt x="370" y="1052"/>
                  </a:cubicBezTo>
                  <a:cubicBezTo>
                    <a:pt x="417" y="1052"/>
                    <a:pt x="417" y="1052"/>
                    <a:pt x="417" y="1052"/>
                  </a:cubicBezTo>
                  <a:cubicBezTo>
                    <a:pt x="488" y="1656"/>
                    <a:pt x="488" y="1656"/>
                    <a:pt x="488" y="1656"/>
                  </a:cubicBezTo>
                  <a:cubicBezTo>
                    <a:pt x="491" y="1678"/>
                    <a:pt x="511" y="1697"/>
                    <a:pt x="534" y="1697"/>
                  </a:cubicBezTo>
                  <a:cubicBezTo>
                    <a:pt x="633" y="1697"/>
                    <a:pt x="633" y="1697"/>
                    <a:pt x="633" y="1697"/>
                  </a:cubicBezTo>
                  <a:cubicBezTo>
                    <a:pt x="633" y="1052"/>
                    <a:pt x="633" y="1052"/>
                    <a:pt x="633" y="1052"/>
                  </a:cubicBezTo>
                  <a:cubicBezTo>
                    <a:pt x="661" y="1052"/>
                    <a:pt x="661" y="1052"/>
                    <a:pt x="661" y="1052"/>
                  </a:cubicBezTo>
                  <a:cubicBezTo>
                    <a:pt x="667" y="1052"/>
                    <a:pt x="672" y="1050"/>
                    <a:pt x="676" y="1046"/>
                  </a:cubicBezTo>
                  <a:cubicBezTo>
                    <a:pt x="680" y="1042"/>
                    <a:pt x="682" y="1036"/>
                    <a:pt x="681" y="1031"/>
                  </a:cubicBezTo>
                  <a:cubicBezTo>
                    <a:pt x="672" y="877"/>
                    <a:pt x="672" y="877"/>
                    <a:pt x="672" y="877"/>
                  </a:cubicBezTo>
                  <a:cubicBezTo>
                    <a:pt x="729" y="853"/>
                    <a:pt x="769" y="797"/>
                    <a:pt x="769" y="731"/>
                  </a:cubicBezTo>
                  <a:cubicBezTo>
                    <a:pt x="749" y="403"/>
                    <a:pt x="749" y="403"/>
                    <a:pt x="749" y="403"/>
                  </a:cubicBezTo>
                  <a:cubicBezTo>
                    <a:pt x="765" y="403"/>
                    <a:pt x="765" y="403"/>
                    <a:pt x="765" y="403"/>
                  </a:cubicBezTo>
                  <a:cubicBezTo>
                    <a:pt x="771" y="403"/>
                    <a:pt x="777" y="400"/>
                    <a:pt x="781" y="395"/>
                  </a:cubicBezTo>
                  <a:moveTo>
                    <a:pt x="117" y="833"/>
                  </a:moveTo>
                  <a:cubicBezTo>
                    <a:pt x="83" y="813"/>
                    <a:pt x="59" y="775"/>
                    <a:pt x="59" y="733"/>
                  </a:cubicBezTo>
                  <a:cubicBezTo>
                    <a:pt x="80" y="403"/>
                    <a:pt x="80" y="403"/>
                    <a:pt x="80" y="403"/>
                  </a:cubicBezTo>
                  <a:cubicBezTo>
                    <a:pt x="143" y="403"/>
                    <a:pt x="143" y="403"/>
                    <a:pt x="143" y="403"/>
                  </a:cubicBezTo>
                  <a:lnTo>
                    <a:pt x="117" y="833"/>
                  </a:lnTo>
                  <a:close/>
                  <a:moveTo>
                    <a:pt x="669" y="833"/>
                  </a:moveTo>
                  <a:cubicBezTo>
                    <a:pt x="643" y="403"/>
                    <a:pt x="643" y="403"/>
                    <a:pt x="643" y="403"/>
                  </a:cubicBezTo>
                  <a:cubicBezTo>
                    <a:pt x="706" y="403"/>
                    <a:pt x="706" y="403"/>
                    <a:pt x="706" y="403"/>
                  </a:cubicBezTo>
                  <a:cubicBezTo>
                    <a:pt x="728" y="733"/>
                    <a:pt x="728" y="733"/>
                    <a:pt x="728" y="733"/>
                  </a:cubicBezTo>
                  <a:cubicBezTo>
                    <a:pt x="727" y="775"/>
                    <a:pt x="704" y="813"/>
                    <a:pt x="669" y="8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73">
              <a:extLst>
                <a:ext uri="{FF2B5EF4-FFF2-40B4-BE49-F238E27FC236}">
                  <a16:creationId xmlns:a16="http://schemas.microsoft.com/office/drawing/2014/main" id="{E72B07C6-7435-4FC6-BCEB-A427E6DA5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9175" y="1430338"/>
              <a:ext cx="92075" cy="104775"/>
            </a:xfrm>
            <a:custGeom>
              <a:avLst/>
              <a:gdLst>
                <a:gd name="T0" fmla="*/ 227 w 380"/>
                <a:gd name="T1" fmla="*/ 414 h 442"/>
                <a:gd name="T2" fmla="*/ 251 w 380"/>
                <a:gd name="T3" fmla="*/ 122 h 442"/>
                <a:gd name="T4" fmla="*/ 261 w 380"/>
                <a:gd name="T5" fmla="*/ 111 h 442"/>
                <a:gd name="T6" fmla="*/ 380 w 380"/>
                <a:gd name="T7" fmla="*/ 16 h 442"/>
                <a:gd name="T8" fmla="*/ 348 w 380"/>
                <a:gd name="T9" fmla="*/ 0 h 442"/>
                <a:gd name="T10" fmla="*/ 335 w 380"/>
                <a:gd name="T11" fmla="*/ 6 h 442"/>
                <a:gd name="T12" fmla="*/ 206 w 380"/>
                <a:gd name="T13" fmla="*/ 85 h 442"/>
                <a:gd name="T14" fmla="*/ 190 w 380"/>
                <a:gd name="T15" fmla="*/ 373 h 442"/>
                <a:gd name="T16" fmla="*/ 175 w 380"/>
                <a:gd name="T17" fmla="*/ 85 h 442"/>
                <a:gd name="T18" fmla="*/ 46 w 380"/>
                <a:gd name="T19" fmla="*/ 6 h 442"/>
                <a:gd name="T20" fmla="*/ 32 w 380"/>
                <a:gd name="T21" fmla="*/ 0 h 442"/>
                <a:gd name="T22" fmla="*/ 0 w 380"/>
                <a:gd name="T23" fmla="*/ 16 h 442"/>
                <a:gd name="T24" fmla="*/ 120 w 380"/>
                <a:gd name="T25" fmla="*/ 111 h 442"/>
                <a:gd name="T26" fmla="*/ 130 w 380"/>
                <a:gd name="T27" fmla="*/ 122 h 442"/>
                <a:gd name="T28" fmla="*/ 154 w 380"/>
                <a:gd name="T29" fmla="*/ 414 h 442"/>
                <a:gd name="T30" fmla="*/ 190 w 380"/>
                <a:gd name="T31" fmla="*/ 442 h 442"/>
                <a:gd name="T32" fmla="*/ 227 w 380"/>
                <a:gd name="T33" fmla="*/ 414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0" h="442">
                  <a:moveTo>
                    <a:pt x="227" y="414"/>
                  </a:moveTo>
                  <a:cubicBezTo>
                    <a:pt x="251" y="122"/>
                    <a:pt x="251" y="122"/>
                    <a:pt x="251" y="122"/>
                  </a:cubicBezTo>
                  <a:cubicBezTo>
                    <a:pt x="251" y="117"/>
                    <a:pt x="255" y="112"/>
                    <a:pt x="261" y="111"/>
                  </a:cubicBezTo>
                  <a:cubicBezTo>
                    <a:pt x="333" y="99"/>
                    <a:pt x="379" y="55"/>
                    <a:pt x="380" y="16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8" y="0"/>
                    <a:pt x="335" y="4"/>
                    <a:pt x="335" y="6"/>
                  </a:cubicBezTo>
                  <a:cubicBezTo>
                    <a:pt x="335" y="41"/>
                    <a:pt x="264" y="78"/>
                    <a:pt x="206" y="85"/>
                  </a:cubicBezTo>
                  <a:cubicBezTo>
                    <a:pt x="190" y="373"/>
                    <a:pt x="190" y="373"/>
                    <a:pt x="190" y="373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16" y="78"/>
                    <a:pt x="46" y="41"/>
                    <a:pt x="46" y="6"/>
                  </a:cubicBezTo>
                  <a:cubicBezTo>
                    <a:pt x="46" y="4"/>
                    <a:pt x="32" y="0"/>
                    <a:pt x="32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55"/>
                    <a:pt x="48" y="99"/>
                    <a:pt x="120" y="111"/>
                  </a:cubicBezTo>
                  <a:cubicBezTo>
                    <a:pt x="125" y="112"/>
                    <a:pt x="129" y="117"/>
                    <a:pt x="130" y="122"/>
                  </a:cubicBezTo>
                  <a:cubicBezTo>
                    <a:pt x="154" y="414"/>
                    <a:pt x="154" y="414"/>
                    <a:pt x="154" y="414"/>
                  </a:cubicBezTo>
                  <a:cubicBezTo>
                    <a:pt x="190" y="442"/>
                    <a:pt x="190" y="442"/>
                    <a:pt x="190" y="442"/>
                  </a:cubicBezTo>
                  <a:lnTo>
                    <a:pt x="227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E6B38B3-7201-4E36-A7BD-5CD45C9EC582}"/>
              </a:ext>
            </a:extLst>
          </p:cNvPr>
          <p:cNvGrpSpPr>
            <a:grpSpLocks noChangeAspect="1"/>
          </p:cNvGrpSpPr>
          <p:nvPr/>
        </p:nvGrpSpPr>
        <p:grpSpPr>
          <a:xfrm>
            <a:off x="7735972" y="3923771"/>
            <a:ext cx="229229" cy="668595"/>
            <a:chOff x="2511425" y="1519238"/>
            <a:chExt cx="1830388" cy="5338763"/>
          </a:xfrm>
          <a:solidFill>
            <a:schemeClr val="bg2"/>
          </a:solidFill>
        </p:grpSpPr>
        <p:sp>
          <p:nvSpPr>
            <p:cNvPr id="49" name="Freeform 78">
              <a:extLst>
                <a:ext uri="{FF2B5EF4-FFF2-40B4-BE49-F238E27FC236}">
                  <a16:creationId xmlns:a16="http://schemas.microsoft.com/office/drawing/2014/main" id="{B0CEAD81-B001-44E9-9BCE-F9BCA92E02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3388" y="1519238"/>
              <a:ext cx="904875" cy="1128713"/>
            </a:xfrm>
            <a:custGeom>
              <a:avLst/>
              <a:gdLst>
                <a:gd name="T0" fmla="*/ 372 w 373"/>
                <a:gd name="T1" fmla="*/ 291 h 465"/>
                <a:gd name="T2" fmla="*/ 373 w 373"/>
                <a:gd name="T3" fmla="*/ 279 h 465"/>
                <a:gd name="T4" fmla="*/ 373 w 373"/>
                <a:gd name="T5" fmla="*/ 187 h 465"/>
                <a:gd name="T6" fmla="*/ 187 w 373"/>
                <a:gd name="T7" fmla="*/ 0 h 465"/>
                <a:gd name="T8" fmla="*/ 0 w 373"/>
                <a:gd name="T9" fmla="*/ 187 h 465"/>
                <a:gd name="T10" fmla="*/ 0 w 373"/>
                <a:gd name="T11" fmla="*/ 279 h 465"/>
                <a:gd name="T12" fmla="*/ 187 w 373"/>
                <a:gd name="T13" fmla="*/ 465 h 465"/>
                <a:gd name="T14" fmla="*/ 187 w 373"/>
                <a:gd name="T15" fmla="*/ 465 h 465"/>
                <a:gd name="T16" fmla="*/ 372 w 373"/>
                <a:gd name="T17" fmla="*/ 291 h 465"/>
                <a:gd name="T18" fmla="*/ 187 w 373"/>
                <a:gd name="T19" fmla="*/ 424 h 465"/>
                <a:gd name="T20" fmla="*/ 42 w 373"/>
                <a:gd name="T21" fmla="*/ 279 h 465"/>
                <a:gd name="T22" fmla="*/ 42 w 373"/>
                <a:gd name="T23" fmla="*/ 187 h 465"/>
                <a:gd name="T24" fmla="*/ 71 w 373"/>
                <a:gd name="T25" fmla="*/ 99 h 465"/>
                <a:gd name="T26" fmla="*/ 302 w 373"/>
                <a:gd name="T27" fmla="*/ 99 h 465"/>
                <a:gd name="T28" fmla="*/ 331 w 373"/>
                <a:gd name="T29" fmla="*/ 187 h 465"/>
                <a:gd name="T30" fmla="*/ 331 w 373"/>
                <a:gd name="T31" fmla="*/ 279 h 465"/>
                <a:gd name="T32" fmla="*/ 187 w 373"/>
                <a:gd name="T33" fmla="*/ 424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3" h="465">
                  <a:moveTo>
                    <a:pt x="372" y="291"/>
                  </a:moveTo>
                  <a:cubicBezTo>
                    <a:pt x="373" y="287"/>
                    <a:pt x="373" y="279"/>
                    <a:pt x="373" y="279"/>
                  </a:cubicBezTo>
                  <a:cubicBezTo>
                    <a:pt x="373" y="187"/>
                    <a:pt x="373" y="187"/>
                    <a:pt x="373" y="187"/>
                  </a:cubicBezTo>
                  <a:cubicBezTo>
                    <a:pt x="373" y="84"/>
                    <a:pt x="289" y="0"/>
                    <a:pt x="187" y="0"/>
                  </a:cubicBezTo>
                  <a:cubicBezTo>
                    <a:pt x="84" y="0"/>
                    <a:pt x="0" y="84"/>
                    <a:pt x="0" y="187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0" y="382"/>
                    <a:pt x="84" y="465"/>
                    <a:pt x="187" y="465"/>
                  </a:cubicBezTo>
                  <a:cubicBezTo>
                    <a:pt x="187" y="465"/>
                    <a:pt x="187" y="465"/>
                    <a:pt x="187" y="465"/>
                  </a:cubicBezTo>
                  <a:cubicBezTo>
                    <a:pt x="285" y="465"/>
                    <a:pt x="366" y="388"/>
                    <a:pt x="372" y="291"/>
                  </a:cubicBezTo>
                  <a:moveTo>
                    <a:pt x="187" y="424"/>
                  </a:moveTo>
                  <a:cubicBezTo>
                    <a:pt x="107" y="424"/>
                    <a:pt x="42" y="359"/>
                    <a:pt x="42" y="279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54"/>
                    <a:pt x="53" y="124"/>
                    <a:pt x="71" y="99"/>
                  </a:cubicBezTo>
                  <a:cubicBezTo>
                    <a:pt x="302" y="99"/>
                    <a:pt x="302" y="99"/>
                    <a:pt x="302" y="99"/>
                  </a:cubicBezTo>
                  <a:cubicBezTo>
                    <a:pt x="320" y="124"/>
                    <a:pt x="331" y="154"/>
                    <a:pt x="331" y="187"/>
                  </a:cubicBezTo>
                  <a:cubicBezTo>
                    <a:pt x="331" y="279"/>
                    <a:pt x="331" y="279"/>
                    <a:pt x="331" y="279"/>
                  </a:cubicBezTo>
                  <a:cubicBezTo>
                    <a:pt x="331" y="359"/>
                    <a:pt x="266" y="424"/>
                    <a:pt x="187" y="4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79">
              <a:extLst>
                <a:ext uri="{FF2B5EF4-FFF2-40B4-BE49-F238E27FC236}">
                  <a16:creationId xmlns:a16="http://schemas.microsoft.com/office/drawing/2014/main" id="{B557495D-B988-4E5D-8CC4-8EFB7C706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825" y="2535238"/>
              <a:ext cx="339725" cy="371475"/>
            </a:xfrm>
            <a:custGeom>
              <a:avLst/>
              <a:gdLst>
                <a:gd name="T0" fmla="*/ 139 w 140"/>
                <a:gd name="T1" fmla="*/ 120 h 153"/>
                <a:gd name="T2" fmla="*/ 137 w 140"/>
                <a:gd name="T3" fmla="*/ 107 h 153"/>
                <a:gd name="T4" fmla="*/ 123 w 140"/>
                <a:gd name="T5" fmla="*/ 80 h 153"/>
                <a:gd name="T6" fmla="*/ 119 w 140"/>
                <a:gd name="T7" fmla="*/ 76 h 153"/>
                <a:gd name="T8" fmla="*/ 0 w 140"/>
                <a:gd name="T9" fmla="*/ 0 h 153"/>
                <a:gd name="T10" fmla="*/ 0 w 140"/>
                <a:gd name="T11" fmla="*/ 55 h 153"/>
                <a:gd name="T12" fmla="*/ 102 w 140"/>
                <a:gd name="T13" fmla="*/ 138 h 153"/>
                <a:gd name="T14" fmla="*/ 140 w 140"/>
                <a:gd name="T15" fmla="*/ 153 h 153"/>
                <a:gd name="T16" fmla="*/ 140 w 140"/>
                <a:gd name="T17" fmla="*/ 135 h 153"/>
                <a:gd name="T18" fmla="*/ 139 w 140"/>
                <a:gd name="T19" fmla="*/ 12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39" y="120"/>
                  </a:moveTo>
                  <a:cubicBezTo>
                    <a:pt x="138" y="115"/>
                    <a:pt x="137" y="111"/>
                    <a:pt x="137" y="107"/>
                  </a:cubicBezTo>
                  <a:cubicBezTo>
                    <a:pt x="134" y="93"/>
                    <a:pt x="129" y="85"/>
                    <a:pt x="123" y="80"/>
                  </a:cubicBezTo>
                  <a:cubicBezTo>
                    <a:pt x="122" y="79"/>
                    <a:pt x="121" y="77"/>
                    <a:pt x="119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36" y="94"/>
                    <a:pt x="66" y="120"/>
                    <a:pt x="102" y="138"/>
                  </a:cubicBezTo>
                  <a:cubicBezTo>
                    <a:pt x="114" y="144"/>
                    <a:pt x="126" y="149"/>
                    <a:pt x="140" y="153"/>
                  </a:cubicBezTo>
                  <a:cubicBezTo>
                    <a:pt x="140" y="147"/>
                    <a:pt x="140" y="140"/>
                    <a:pt x="140" y="135"/>
                  </a:cubicBezTo>
                  <a:cubicBezTo>
                    <a:pt x="140" y="129"/>
                    <a:pt x="139" y="124"/>
                    <a:pt x="139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80">
              <a:extLst>
                <a:ext uri="{FF2B5EF4-FFF2-40B4-BE49-F238E27FC236}">
                  <a16:creationId xmlns:a16="http://schemas.microsoft.com/office/drawing/2014/main" id="{2F76CA53-72A3-43A6-B2B0-5D3D412B11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11425" y="2700338"/>
              <a:ext cx="873125" cy="4157663"/>
            </a:xfrm>
            <a:custGeom>
              <a:avLst/>
              <a:gdLst>
                <a:gd name="T0" fmla="*/ 202 w 360"/>
                <a:gd name="T1" fmla="*/ 2 h 1713"/>
                <a:gd name="T2" fmla="*/ 201 w 360"/>
                <a:gd name="T3" fmla="*/ 0 h 1713"/>
                <a:gd name="T4" fmla="*/ 78 w 360"/>
                <a:gd name="T5" fmla="*/ 57 h 1713"/>
                <a:gd name="T6" fmla="*/ 38 w 360"/>
                <a:gd name="T7" fmla="*/ 117 h 1713"/>
                <a:gd name="T8" fmla="*/ 2 w 360"/>
                <a:gd name="T9" fmla="*/ 701 h 1713"/>
                <a:gd name="T10" fmla="*/ 0 w 360"/>
                <a:gd name="T11" fmla="*/ 742 h 1713"/>
                <a:gd name="T12" fmla="*/ 103 w 360"/>
                <a:gd name="T13" fmla="*/ 892 h 1713"/>
                <a:gd name="T14" fmla="*/ 97 w 360"/>
                <a:gd name="T15" fmla="*/ 1022 h 1713"/>
                <a:gd name="T16" fmla="*/ 102 w 360"/>
                <a:gd name="T17" fmla="*/ 1038 h 1713"/>
                <a:gd name="T18" fmla="*/ 118 w 360"/>
                <a:gd name="T19" fmla="*/ 1044 h 1713"/>
                <a:gd name="T20" fmla="*/ 137 w 360"/>
                <a:gd name="T21" fmla="*/ 1044 h 1713"/>
                <a:gd name="T22" fmla="*/ 137 w 360"/>
                <a:gd name="T23" fmla="*/ 1713 h 1713"/>
                <a:gd name="T24" fmla="*/ 236 w 360"/>
                <a:gd name="T25" fmla="*/ 1713 h 1713"/>
                <a:gd name="T26" fmla="*/ 282 w 360"/>
                <a:gd name="T27" fmla="*/ 1672 h 1713"/>
                <a:gd name="T28" fmla="*/ 340 w 360"/>
                <a:gd name="T29" fmla="*/ 1044 h 1713"/>
                <a:gd name="T30" fmla="*/ 360 w 360"/>
                <a:gd name="T31" fmla="*/ 1044 h 1713"/>
                <a:gd name="T32" fmla="*/ 360 w 360"/>
                <a:gd name="T33" fmla="*/ 786 h 1713"/>
                <a:gd name="T34" fmla="*/ 353 w 360"/>
                <a:gd name="T35" fmla="*/ 786 h 1713"/>
                <a:gd name="T36" fmla="*/ 336 w 360"/>
                <a:gd name="T37" fmla="*/ 768 h 1713"/>
                <a:gd name="T38" fmla="*/ 353 w 360"/>
                <a:gd name="T39" fmla="*/ 750 h 1713"/>
                <a:gd name="T40" fmla="*/ 360 w 360"/>
                <a:gd name="T41" fmla="*/ 750 h 1713"/>
                <a:gd name="T42" fmla="*/ 360 w 360"/>
                <a:gd name="T43" fmla="*/ 599 h 1713"/>
                <a:gd name="T44" fmla="*/ 353 w 360"/>
                <a:gd name="T45" fmla="*/ 599 h 1713"/>
                <a:gd name="T46" fmla="*/ 336 w 360"/>
                <a:gd name="T47" fmla="*/ 582 h 1713"/>
                <a:gd name="T48" fmla="*/ 353 w 360"/>
                <a:gd name="T49" fmla="*/ 564 h 1713"/>
                <a:gd name="T50" fmla="*/ 360 w 360"/>
                <a:gd name="T51" fmla="*/ 564 h 1713"/>
                <a:gd name="T52" fmla="*/ 360 w 360"/>
                <a:gd name="T53" fmla="*/ 413 h 1713"/>
                <a:gd name="T54" fmla="*/ 353 w 360"/>
                <a:gd name="T55" fmla="*/ 413 h 1713"/>
                <a:gd name="T56" fmla="*/ 336 w 360"/>
                <a:gd name="T57" fmla="*/ 395 h 1713"/>
                <a:gd name="T58" fmla="*/ 353 w 360"/>
                <a:gd name="T59" fmla="*/ 377 h 1713"/>
                <a:gd name="T60" fmla="*/ 360 w 360"/>
                <a:gd name="T61" fmla="*/ 377 h 1713"/>
                <a:gd name="T62" fmla="*/ 360 w 360"/>
                <a:gd name="T63" fmla="*/ 227 h 1713"/>
                <a:gd name="T64" fmla="*/ 353 w 360"/>
                <a:gd name="T65" fmla="*/ 227 h 1713"/>
                <a:gd name="T66" fmla="*/ 336 w 360"/>
                <a:gd name="T67" fmla="*/ 209 h 1713"/>
                <a:gd name="T68" fmla="*/ 353 w 360"/>
                <a:gd name="T69" fmla="*/ 191 h 1713"/>
                <a:gd name="T70" fmla="*/ 360 w 360"/>
                <a:gd name="T71" fmla="*/ 191 h 1713"/>
                <a:gd name="T72" fmla="*/ 360 w 360"/>
                <a:gd name="T73" fmla="*/ 110 h 1713"/>
                <a:gd name="T74" fmla="*/ 353 w 360"/>
                <a:gd name="T75" fmla="*/ 107 h 1713"/>
                <a:gd name="T76" fmla="*/ 202 w 360"/>
                <a:gd name="T77" fmla="*/ 2 h 1713"/>
                <a:gd name="T78" fmla="*/ 105 w 360"/>
                <a:gd name="T79" fmla="*/ 848 h 1713"/>
                <a:gd name="T80" fmla="*/ 40 w 360"/>
                <a:gd name="T81" fmla="*/ 742 h 1713"/>
                <a:gd name="T82" fmla="*/ 42 w 360"/>
                <a:gd name="T83" fmla="*/ 701 h 1713"/>
                <a:gd name="T84" fmla="*/ 50 w 360"/>
                <a:gd name="T85" fmla="*/ 572 h 1713"/>
                <a:gd name="T86" fmla="*/ 119 w 360"/>
                <a:gd name="T87" fmla="*/ 572 h 1713"/>
                <a:gd name="T88" fmla="*/ 10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202" y="2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54" y="68"/>
                    <a:pt x="40" y="88"/>
                    <a:pt x="38" y="117"/>
                  </a:cubicBezTo>
                  <a:cubicBezTo>
                    <a:pt x="2" y="701"/>
                    <a:pt x="2" y="701"/>
                    <a:pt x="2" y="701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11"/>
                    <a:pt x="43" y="869"/>
                    <a:pt x="103" y="892"/>
                  </a:cubicBezTo>
                  <a:cubicBezTo>
                    <a:pt x="97" y="1022"/>
                    <a:pt x="97" y="1022"/>
                    <a:pt x="97" y="1022"/>
                  </a:cubicBezTo>
                  <a:cubicBezTo>
                    <a:pt x="97" y="1028"/>
                    <a:pt x="99" y="1034"/>
                    <a:pt x="102" y="1038"/>
                  </a:cubicBezTo>
                  <a:cubicBezTo>
                    <a:pt x="106" y="1042"/>
                    <a:pt x="112" y="1044"/>
                    <a:pt x="118" y="1044"/>
                  </a:cubicBezTo>
                  <a:cubicBezTo>
                    <a:pt x="137" y="1044"/>
                    <a:pt x="137" y="1044"/>
                    <a:pt x="137" y="1044"/>
                  </a:cubicBezTo>
                  <a:cubicBezTo>
                    <a:pt x="137" y="1713"/>
                    <a:pt x="137" y="1713"/>
                    <a:pt x="137" y="1713"/>
                  </a:cubicBezTo>
                  <a:cubicBezTo>
                    <a:pt x="236" y="1713"/>
                    <a:pt x="236" y="1713"/>
                    <a:pt x="236" y="1713"/>
                  </a:cubicBezTo>
                  <a:cubicBezTo>
                    <a:pt x="259" y="1713"/>
                    <a:pt x="279" y="1695"/>
                    <a:pt x="282" y="1672"/>
                  </a:cubicBezTo>
                  <a:cubicBezTo>
                    <a:pt x="340" y="1044"/>
                    <a:pt x="340" y="1044"/>
                    <a:pt x="340" y="1044"/>
                  </a:cubicBezTo>
                  <a:cubicBezTo>
                    <a:pt x="360" y="1044"/>
                    <a:pt x="360" y="1044"/>
                    <a:pt x="360" y="1044"/>
                  </a:cubicBezTo>
                  <a:cubicBezTo>
                    <a:pt x="360" y="786"/>
                    <a:pt x="360" y="786"/>
                    <a:pt x="360" y="786"/>
                  </a:cubicBezTo>
                  <a:cubicBezTo>
                    <a:pt x="353" y="786"/>
                    <a:pt x="353" y="786"/>
                    <a:pt x="353" y="786"/>
                  </a:cubicBezTo>
                  <a:cubicBezTo>
                    <a:pt x="344" y="786"/>
                    <a:pt x="336" y="778"/>
                    <a:pt x="336" y="768"/>
                  </a:cubicBezTo>
                  <a:cubicBezTo>
                    <a:pt x="336" y="758"/>
                    <a:pt x="344" y="750"/>
                    <a:pt x="353" y="750"/>
                  </a:cubicBezTo>
                  <a:cubicBezTo>
                    <a:pt x="360" y="750"/>
                    <a:pt x="360" y="750"/>
                    <a:pt x="360" y="750"/>
                  </a:cubicBezTo>
                  <a:cubicBezTo>
                    <a:pt x="360" y="599"/>
                    <a:pt x="360" y="599"/>
                    <a:pt x="360" y="599"/>
                  </a:cubicBezTo>
                  <a:cubicBezTo>
                    <a:pt x="353" y="599"/>
                    <a:pt x="353" y="599"/>
                    <a:pt x="353" y="599"/>
                  </a:cubicBezTo>
                  <a:cubicBezTo>
                    <a:pt x="344" y="599"/>
                    <a:pt x="336" y="591"/>
                    <a:pt x="336" y="582"/>
                  </a:cubicBezTo>
                  <a:cubicBezTo>
                    <a:pt x="336" y="572"/>
                    <a:pt x="344" y="564"/>
                    <a:pt x="353" y="564"/>
                  </a:cubicBezTo>
                  <a:cubicBezTo>
                    <a:pt x="360" y="564"/>
                    <a:pt x="360" y="564"/>
                    <a:pt x="360" y="564"/>
                  </a:cubicBezTo>
                  <a:cubicBezTo>
                    <a:pt x="360" y="413"/>
                    <a:pt x="360" y="413"/>
                    <a:pt x="360" y="413"/>
                  </a:cubicBezTo>
                  <a:cubicBezTo>
                    <a:pt x="353" y="413"/>
                    <a:pt x="353" y="413"/>
                    <a:pt x="353" y="413"/>
                  </a:cubicBezTo>
                  <a:cubicBezTo>
                    <a:pt x="344" y="413"/>
                    <a:pt x="336" y="405"/>
                    <a:pt x="336" y="395"/>
                  </a:cubicBezTo>
                  <a:cubicBezTo>
                    <a:pt x="336" y="385"/>
                    <a:pt x="344" y="377"/>
                    <a:pt x="353" y="377"/>
                  </a:cubicBezTo>
                  <a:cubicBezTo>
                    <a:pt x="360" y="377"/>
                    <a:pt x="360" y="377"/>
                    <a:pt x="360" y="377"/>
                  </a:cubicBezTo>
                  <a:cubicBezTo>
                    <a:pt x="360" y="227"/>
                    <a:pt x="360" y="227"/>
                    <a:pt x="360" y="227"/>
                  </a:cubicBezTo>
                  <a:cubicBezTo>
                    <a:pt x="353" y="227"/>
                    <a:pt x="353" y="227"/>
                    <a:pt x="353" y="227"/>
                  </a:cubicBezTo>
                  <a:cubicBezTo>
                    <a:pt x="344" y="227"/>
                    <a:pt x="336" y="219"/>
                    <a:pt x="336" y="209"/>
                  </a:cubicBezTo>
                  <a:cubicBezTo>
                    <a:pt x="336" y="199"/>
                    <a:pt x="344" y="191"/>
                    <a:pt x="353" y="191"/>
                  </a:cubicBezTo>
                  <a:cubicBezTo>
                    <a:pt x="360" y="191"/>
                    <a:pt x="360" y="191"/>
                    <a:pt x="360" y="191"/>
                  </a:cubicBezTo>
                  <a:cubicBezTo>
                    <a:pt x="360" y="110"/>
                    <a:pt x="360" y="110"/>
                    <a:pt x="360" y="110"/>
                  </a:cubicBezTo>
                  <a:cubicBezTo>
                    <a:pt x="353" y="107"/>
                    <a:pt x="353" y="107"/>
                    <a:pt x="353" y="107"/>
                  </a:cubicBezTo>
                  <a:cubicBezTo>
                    <a:pt x="296" y="89"/>
                    <a:pt x="255" y="60"/>
                    <a:pt x="202" y="2"/>
                  </a:cubicBezTo>
                  <a:moveTo>
                    <a:pt x="105" y="848"/>
                  </a:moveTo>
                  <a:cubicBezTo>
                    <a:pt x="68" y="828"/>
                    <a:pt x="41" y="787"/>
                    <a:pt x="40" y="742"/>
                  </a:cubicBezTo>
                  <a:cubicBezTo>
                    <a:pt x="42" y="701"/>
                    <a:pt x="42" y="701"/>
                    <a:pt x="42" y="701"/>
                  </a:cubicBezTo>
                  <a:cubicBezTo>
                    <a:pt x="50" y="572"/>
                    <a:pt x="50" y="572"/>
                    <a:pt x="50" y="572"/>
                  </a:cubicBezTo>
                  <a:cubicBezTo>
                    <a:pt x="119" y="572"/>
                    <a:pt x="119" y="572"/>
                    <a:pt x="119" y="572"/>
                  </a:cubicBezTo>
                  <a:lnTo>
                    <a:pt x="105" y="8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81">
              <a:extLst>
                <a:ext uri="{FF2B5EF4-FFF2-40B4-BE49-F238E27FC236}">
                  <a16:creationId xmlns:a16="http://schemas.microsoft.com/office/drawing/2014/main" id="{FB64A8B6-9C54-437F-AF38-EF00F1374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688" y="2535238"/>
              <a:ext cx="339725" cy="371475"/>
            </a:xfrm>
            <a:custGeom>
              <a:avLst/>
              <a:gdLst>
                <a:gd name="T0" fmla="*/ 17 w 140"/>
                <a:gd name="T1" fmla="*/ 80 h 153"/>
                <a:gd name="T2" fmla="*/ 3 w 140"/>
                <a:gd name="T3" fmla="*/ 107 h 153"/>
                <a:gd name="T4" fmla="*/ 1 w 140"/>
                <a:gd name="T5" fmla="*/ 120 h 153"/>
                <a:gd name="T6" fmla="*/ 0 w 140"/>
                <a:gd name="T7" fmla="*/ 135 h 153"/>
                <a:gd name="T8" fmla="*/ 0 w 140"/>
                <a:gd name="T9" fmla="*/ 153 h 153"/>
                <a:gd name="T10" fmla="*/ 38 w 140"/>
                <a:gd name="T11" fmla="*/ 138 h 153"/>
                <a:gd name="T12" fmla="*/ 140 w 140"/>
                <a:gd name="T13" fmla="*/ 55 h 153"/>
                <a:gd name="T14" fmla="*/ 140 w 140"/>
                <a:gd name="T15" fmla="*/ 0 h 153"/>
                <a:gd name="T16" fmla="*/ 21 w 140"/>
                <a:gd name="T17" fmla="*/ 76 h 153"/>
                <a:gd name="T18" fmla="*/ 17 w 140"/>
                <a:gd name="T19" fmla="*/ 8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7" y="80"/>
                  </a:moveTo>
                  <a:cubicBezTo>
                    <a:pt x="11" y="85"/>
                    <a:pt x="6" y="93"/>
                    <a:pt x="3" y="107"/>
                  </a:cubicBezTo>
                  <a:cubicBezTo>
                    <a:pt x="3" y="111"/>
                    <a:pt x="2" y="115"/>
                    <a:pt x="1" y="120"/>
                  </a:cubicBezTo>
                  <a:cubicBezTo>
                    <a:pt x="1" y="124"/>
                    <a:pt x="1" y="129"/>
                    <a:pt x="0" y="135"/>
                  </a:cubicBezTo>
                  <a:cubicBezTo>
                    <a:pt x="0" y="140"/>
                    <a:pt x="0" y="147"/>
                    <a:pt x="0" y="153"/>
                  </a:cubicBezTo>
                  <a:cubicBezTo>
                    <a:pt x="14" y="149"/>
                    <a:pt x="26" y="144"/>
                    <a:pt x="38" y="138"/>
                  </a:cubicBezTo>
                  <a:cubicBezTo>
                    <a:pt x="74" y="120"/>
                    <a:pt x="104" y="94"/>
                    <a:pt x="140" y="55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19" y="77"/>
                    <a:pt x="18" y="79"/>
                    <a:pt x="17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82">
              <a:extLst>
                <a:ext uri="{FF2B5EF4-FFF2-40B4-BE49-F238E27FC236}">
                  <a16:creationId xmlns:a16="http://schemas.microsoft.com/office/drawing/2014/main" id="{18D80912-C0AC-44A9-9C08-612E918B31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8688" y="2700338"/>
              <a:ext cx="873125" cy="4157663"/>
            </a:xfrm>
            <a:custGeom>
              <a:avLst/>
              <a:gdLst>
                <a:gd name="T0" fmla="*/ 360 w 360"/>
                <a:gd name="T1" fmla="*/ 742 h 1713"/>
                <a:gd name="T2" fmla="*/ 358 w 360"/>
                <a:gd name="T3" fmla="*/ 701 h 1713"/>
                <a:gd name="T4" fmla="*/ 322 w 360"/>
                <a:gd name="T5" fmla="*/ 117 h 1713"/>
                <a:gd name="T6" fmla="*/ 282 w 360"/>
                <a:gd name="T7" fmla="*/ 57 h 1713"/>
                <a:gd name="T8" fmla="*/ 160 w 360"/>
                <a:gd name="T9" fmla="*/ 0 h 1713"/>
                <a:gd name="T10" fmla="*/ 158 w 360"/>
                <a:gd name="T11" fmla="*/ 2 h 1713"/>
                <a:gd name="T12" fmla="*/ 7 w 360"/>
                <a:gd name="T13" fmla="*/ 108 h 1713"/>
                <a:gd name="T14" fmla="*/ 0 w 360"/>
                <a:gd name="T15" fmla="*/ 110 h 1713"/>
                <a:gd name="T16" fmla="*/ 0 w 360"/>
                <a:gd name="T17" fmla="*/ 191 h 1713"/>
                <a:gd name="T18" fmla="*/ 7 w 360"/>
                <a:gd name="T19" fmla="*/ 191 h 1713"/>
                <a:gd name="T20" fmla="*/ 25 w 360"/>
                <a:gd name="T21" fmla="*/ 209 h 1713"/>
                <a:gd name="T22" fmla="*/ 7 w 360"/>
                <a:gd name="T23" fmla="*/ 227 h 1713"/>
                <a:gd name="T24" fmla="*/ 0 w 360"/>
                <a:gd name="T25" fmla="*/ 227 h 1713"/>
                <a:gd name="T26" fmla="*/ 0 w 360"/>
                <a:gd name="T27" fmla="*/ 377 h 1713"/>
                <a:gd name="T28" fmla="*/ 7 w 360"/>
                <a:gd name="T29" fmla="*/ 377 h 1713"/>
                <a:gd name="T30" fmla="*/ 25 w 360"/>
                <a:gd name="T31" fmla="*/ 395 h 1713"/>
                <a:gd name="T32" fmla="*/ 7 w 360"/>
                <a:gd name="T33" fmla="*/ 413 h 1713"/>
                <a:gd name="T34" fmla="*/ 0 w 360"/>
                <a:gd name="T35" fmla="*/ 413 h 1713"/>
                <a:gd name="T36" fmla="*/ 0 w 360"/>
                <a:gd name="T37" fmla="*/ 564 h 1713"/>
                <a:gd name="T38" fmla="*/ 7 w 360"/>
                <a:gd name="T39" fmla="*/ 564 h 1713"/>
                <a:gd name="T40" fmla="*/ 25 w 360"/>
                <a:gd name="T41" fmla="*/ 582 h 1713"/>
                <a:gd name="T42" fmla="*/ 7 w 360"/>
                <a:gd name="T43" fmla="*/ 599 h 1713"/>
                <a:gd name="T44" fmla="*/ 0 w 360"/>
                <a:gd name="T45" fmla="*/ 599 h 1713"/>
                <a:gd name="T46" fmla="*/ 0 w 360"/>
                <a:gd name="T47" fmla="*/ 750 h 1713"/>
                <a:gd name="T48" fmla="*/ 7 w 360"/>
                <a:gd name="T49" fmla="*/ 750 h 1713"/>
                <a:gd name="T50" fmla="*/ 25 w 360"/>
                <a:gd name="T51" fmla="*/ 768 h 1713"/>
                <a:gd name="T52" fmla="*/ 7 w 360"/>
                <a:gd name="T53" fmla="*/ 786 h 1713"/>
                <a:gd name="T54" fmla="*/ 0 w 360"/>
                <a:gd name="T55" fmla="*/ 786 h 1713"/>
                <a:gd name="T56" fmla="*/ 0 w 360"/>
                <a:gd name="T57" fmla="*/ 1044 h 1713"/>
                <a:gd name="T58" fmla="*/ 20 w 360"/>
                <a:gd name="T59" fmla="*/ 1044 h 1713"/>
                <a:gd name="T60" fmla="*/ 78 w 360"/>
                <a:gd name="T61" fmla="*/ 1672 h 1713"/>
                <a:gd name="T62" fmla="*/ 124 w 360"/>
                <a:gd name="T63" fmla="*/ 1713 h 1713"/>
                <a:gd name="T64" fmla="*/ 223 w 360"/>
                <a:gd name="T65" fmla="*/ 1713 h 1713"/>
                <a:gd name="T66" fmla="*/ 223 w 360"/>
                <a:gd name="T67" fmla="*/ 1044 h 1713"/>
                <a:gd name="T68" fmla="*/ 243 w 360"/>
                <a:gd name="T69" fmla="*/ 1044 h 1713"/>
                <a:gd name="T70" fmla="*/ 258 w 360"/>
                <a:gd name="T71" fmla="*/ 1038 h 1713"/>
                <a:gd name="T72" fmla="*/ 263 w 360"/>
                <a:gd name="T73" fmla="*/ 1022 h 1713"/>
                <a:gd name="T74" fmla="*/ 257 w 360"/>
                <a:gd name="T75" fmla="*/ 892 h 1713"/>
                <a:gd name="T76" fmla="*/ 360 w 360"/>
                <a:gd name="T77" fmla="*/ 742 h 1713"/>
                <a:gd name="T78" fmla="*/ 255 w 360"/>
                <a:gd name="T79" fmla="*/ 848 h 1713"/>
                <a:gd name="T80" fmla="*/ 241 w 360"/>
                <a:gd name="T81" fmla="*/ 572 h 1713"/>
                <a:gd name="T82" fmla="*/ 310 w 360"/>
                <a:gd name="T83" fmla="*/ 572 h 1713"/>
                <a:gd name="T84" fmla="*/ 318 w 360"/>
                <a:gd name="T85" fmla="*/ 701 h 1713"/>
                <a:gd name="T86" fmla="*/ 320 w 360"/>
                <a:gd name="T87" fmla="*/ 742 h 1713"/>
                <a:gd name="T88" fmla="*/ 25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360" y="742"/>
                  </a:moveTo>
                  <a:cubicBezTo>
                    <a:pt x="358" y="701"/>
                    <a:pt x="358" y="701"/>
                    <a:pt x="358" y="701"/>
                  </a:cubicBezTo>
                  <a:cubicBezTo>
                    <a:pt x="322" y="117"/>
                    <a:pt x="322" y="117"/>
                    <a:pt x="322" y="117"/>
                  </a:cubicBezTo>
                  <a:cubicBezTo>
                    <a:pt x="320" y="87"/>
                    <a:pt x="306" y="68"/>
                    <a:pt x="282" y="57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05" y="60"/>
                    <a:pt x="64" y="89"/>
                    <a:pt x="7" y="10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7" y="191"/>
                    <a:pt x="7" y="191"/>
                    <a:pt x="7" y="191"/>
                  </a:cubicBezTo>
                  <a:cubicBezTo>
                    <a:pt x="17" y="191"/>
                    <a:pt x="25" y="199"/>
                    <a:pt x="25" y="209"/>
                  </a:cubicBezTo>
                  <a:cubicBezTo>
                    <a:pt x="25" y="219"/>
                    <a:pt x="17" y="227"/>
                    <a:pt x="7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377"/>
                    <a:pt x="0" y="377"/>
                    <a:pt x="0" y="377"/>
                  </a:cubicBezTo>
                  <a:cubicBezTo>
                    <a:pt x="7" y="377"/>
                    <a:pt x="7" y="377"/>
                    <a:pt x="7" y="377"/>
                  </a:cubicBezTo>
                  <a:cubicBezTo>
                    <a:pt x="17" y="377"/>
                    <a:pt x="25" y="385"/>
                    <a:pt x="25" y="395"/>
                  </a:cubicBezTo>
                  <a:cubicBezTo>
                    <a:pt x="25" y="405"/>
                    <a:pt x="17" y="413"/>
                    <a:pt x="7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564"/>
                    <a:pt x="0" y="564"/>
                    <a:pt x="0" y="564"/>
                  </a:cubicBezTo>
                  <a:cubicBezTo>
                    <a:pt x="7" y="564"/>
                    <a:pt x="7" y="564"/>
                    <a:pt x="7" y="564"/>
                  </a:cubicBezTo>
                  <a:cubicBezTo>
                    <a:pt x="17" y="564"/>
                    <a:pt x="25" y="572"/>
                    <a:pt x="25" y="582"/>
                  </a:cubicBezTo>
                  <a:cubicBezTo>
                    <a:pt x="25" y="591"/>
                    <a:pt x="17" y="599"/>
                    <a:pt x="7" y="599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7" y="750"/>
                    <a:pt x="7" y="750"/>
                    <a:pt x="7" y="750"/>
                  </a:cubicBezTo>
                  <a:cubicBezTo>
                    <a:pt x="17" y="750"/>
                    <a:pt x="25" y="758"/>
                    <a:pt x="25" y="768"/>
                  </a:cubicBezTo>
                  <a:cubicBezTo>
                    <a:pt x="25" y="778"/>
                    <a:pt x="17" y="786"/>
                    <a:pt x="7" y="786"/>
                  </a:cubicBezTo>
                  <a:cubicBezTo>
                    <a:pt x="0" y="786"/>
                    <a:pt x="0" y="786"/>
                    <a:pt x="0" y="786"/>
                  </a:cubicBezTo>
                  <a:cubicBezTo>
                    <a:pt x="0" y="1044"/>
                    <a:pt x="0" y="1044"/>
                    <a:pt x="0" y="1044"/>
                  </a:cubicBezTo>
                  <a:cubicBezTo>
                    <a:pt x="20" y="1044"/>
                    <a:pt x="20" y="1044"/>
                    <a:pt x="20" y="1044"/>
                  </a:cubicBezTo>
                  <a:cubicBezTo>
                    <a:pt x="78" y="1672"/>
                    <a:pt x="78" y="1672"/>
                    <a:pt x="78" y="1672"/>
                  </a:cubicBezTo>
                  <a:cubicBezTo>
                    <a:pt x="81" y="1695"/>
                    <a:pt x="101" y="1713"/>
                    <a:pt x="124" y="1713"/>
                  </a:cubicBezTo>
                  <a:cubicBezTo>
                    <a:pt x="223" y="1713"/>
                    <a:pt x="223" y="1713"/>
                    <a:pt x="223" y="1713"/>
                  </a:cubicBezTo>
                  <a:cubicBezTo>
                    <a:pt x="223" y="1044"/>
                    <a:pt x="223" y="1044"/>
                    <a:pt x="223" y="1044"/>
                  </a:cubicBezTo>
                  <a:cubicBezTo>
                    <a:pt x="243" y="1044"/>
                    <a:pt x="243" y="1044"/>
                    <a:pt x="243" y="1044"/>
                  </a:cubicBezTo>
                  <a:cubicBezTo>
                    <a:pt x="248" y="1044"/>
                    <a:pt x="254" y="1042"/>
                    <a:pt x="258" y="1038"/>
                  </a:cubicBezTo>
                  <a:cubicBezTo>
                    <a:pt x="262" y="1034"/>
                    <a:pt x="264" y="1028"/>
                    <a:pt x="263" y="1022"/>
                  </a:cubicBezTo>
                  <a:cubicBezTo>
                    <a:pt x="257" y="892"/>
                    <a:pt x="257" y="892"/>
                    <a:pt x="257" y="892"/>
                  </a:cubicBezTo>
                  <a:cubicBezTo>
                    <a:pt x="317" y="869"/>
                    <a:pt x="360" y="811"/>
                    <a:pt x="360" y="742"/>
                  </a:cubicBezTo>
                  <a:moveTo>
                    <a:pt x="255" y="848"/>
                  </a:moveTo>
                  <a:cubicBezTo>
                    <a:pt x="241" y="572"/>
                    <a:pt x="241" y="572"/>
                    <a:pt x="241" y="572"/>
                  </a:cubicBezTo>
                  <a:cubicBezTo>
                    <a:pt x="310" y="572"/>
                    <a:pt x="310" y="572"/>
                    <a:pt x="310" y="572"/>
                  </a:cubicBezTo>
                  <a:cubicBezTo>
                    <a:pt x="318" y="701"/>
                    <a:pt x="318" y="701"/>
                    <a:pt x="318" y="701"/>
                  </a:cubicBezTo>
                  <a:cubicBezTo>
                    <a:pt x="320" y="742"/>
                    <a:pt x="320" y="742"/>
                    <a:pt x="320" y="742"/>
                  </a:cubicBezTo>
                  <a:cubicBezTo>
                    <a:pt x="319" y="787"/>
                    <a:pt x="293" y="828"/>
                    <a:pt x="255" y="8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5" name="Freeform 124">
            <a:extLst>
              <a:ext uri="{FF2B5EF4-FFF2-40B4-BE49-F238E27FC236}">
                <a16:creationId xmlns:a16="http://schemas.microsoft.com/office/drawing/2014/main" id="{9F682BE3-6846-424B-80C7-75ADF527DD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168509" y="3923771"/>
            <a:ext cx="199874" cy="668595"/>
          </a:xfrm>
          <a:custGeom>
            <a:avLst/>
            <a:gdLst>
              <a:gd name="T0" fmla="*/ 4 w 670"/>
              <a:gd name="T1" fmla="*/ 950 h 2243"/>
              <a:gd name="T2" fmla="*/ 93 w 670"/>
              <a:gd name="T3" fmla="*/ 678 h 2243"/>
              <a:gd name="T4" fmla="*/ 131 w 670"/>
              <a:gd name="T5" fmla="*/ 1024 h 2243"/>
              <a:gd name="T6" fmla="*/ 71 w 670"/>
              <a:gd name="T7" fmla="*/ 1024 h 2243"/>
              <a:gd name="T8" fmla="*/ 591 w 670"/>
              <a:gd name="T9" fmla="*/ 1439 h 2243"/>
              <a:gd name="T10" fmla="*/ 514 w 670"/>
              <a:gd name="T11" fmla="*/ 1897 h 2243"/>
              <a:gd name="T12" fmla="*/ 437 w 670"/>
              <a:gd name="T13" fmla="*/ 2085 h 2243"/>
              <a:gd name="T14" fmla="*/ 376 w 670"/>
              <a:gd name="T15" fmla="*/ 2243 h 2243"/>
              <a:gd name="T16" fmla="*/ 211 w 670"/>
              <a:gd name="T17" fmla="*/ 2203 h 2243"/>
              <a:gd name="T18" fmla="*/ 160 w 670"/>
              <a:gd name="T19" fmla="*/ 2074 h 2243"/>
              <a:gd name="T20" fmla="*/ 43 w 670"/>
              <a:gd name="T21" fmla="*/ 1567 h 2243"/>
              <a:gd name="T22" fmla="*/ 79 w 670"/>
              <a:gd name="T23" fmla="*/ 1057 h 2243"/>
              <a:gd name="T24" fmla="*/ 389 w 670"/>
              <a:gd name="T25" fmla="*/ 1057 h 2243"/>
              <a:gd name="T26" fmla="*/ 503 w 670"/>
              <a:gd name="T27" fmla="*/ 972 h 2243"/>
              <a:gd name="T28" fmla="*/ 322 w 670"/>
              <a:gd name="T29" fmla="*/ 898 h 2243"/>
              <a:gd name="T30" fmla="*/ 137 w 670"/>
              <a:gd name="T31" fmla="*/ 480 h 2243"/>
              <a:gd name="T32" fmla="*/ 137 w 670"/>
              <a:gd name="T33" fmla="*/ 367 h 2243"/>
              <a:gd name="T34" fmla="*/ 201 w 670"/>
              <a:gd name="T35" fmla="*/ 114 h 2243"/>
              <a:gd name="T36" fmla="*/ 530 w 670"/>
              <a:gd name="T37" fmla="*/ 252 h 2243"/>
              <a:gd name="T38" fmla="*/ 495 w 670"/>
              <a:gd name="T39" fmla="*/ 378 h 2243"/>
              <a:gd name="T40" fmla="*/ 424 w 670"/>
              <a:gd name="T41" fmla="*/ 623 h 2243"/>
              <a:gd name="T42" fmla="*/ 612 w 670"/>
              <a:gd name="T43" fmla="*/ 772 h 2243"/>
              <a:gd name="T44" fmla="*/ 651 w 670"/>
              <a:gd name="T45" fmla="*/ 1170 h 2243"/>
              <a:gd name="T46" fmla="*/ 595 w 670"/>
              <a:gd name="T47" fmla="*/ 1436 h 2243"/>
              <a:gd name="T48" fmla="*/ 455 w 670"/>
              <a:gd name="T49" fmla="*/ 420 h 2243"/>
              <a:gd name="T50" fmla="*/ 316 w 670"/>
              <a:gd name="T51" fmla="*/ 333 h 2243"/>
              <a:gd name="T52" fmla="*/ 178 w 670"/>
              <a:gd name="T53" fmla="*/ 420 h 2243"/>
              <a:gd name="T54" fmla="*/ 316 w 670"/>
              <a:gd name="T55" fmla="*/ 620 h 2243"/>
              <a:gd name="T56" fmla="*/ 297 w 670"/>
              <a:gd name="T57" fmla="*/ 2057 h 2243"/>
              <a:gd name="T58" fmla="*/ 251 w 670"/>
              <a:gd name="T59" fmla="*/ 2198 h 2243"/>
              <a:gd name="T60" fmla="*/ 297 w 670"/>
              <a:gd name="T61" fmla="*/ 2203 h 2243"/>
              <a:gd name="T62" fmla="*/ 397 w 670"/>
              <a:gd name="T63" fmla="*/ 2082 h 2243"/>
              <a:gd name="T64" fmla="*/ 354 w 670"/>
              <a:gd name="T65" fmla="*/ 2041 h 2243"/>
              <a:gd name="T66" fmla="*/ 336 w 670"/>
              <a:gd name="T67" fmla="*/ 2203 h 2243"/>
              <a:gd name="T68" fmla="*/ 382 w 670"/>
              <a:gd name="T69" fmla="*/ 2198 h 2243"/>
              <a:gd name="T70" fmla="*/ 625 w 670"/>
              <a:gd name="T71" fmla="*/ 1311 h 2243"/>
              <a:gd name="T72" fmla="*/ 556 w 670"/>
              <a:gd name="T73" fmla="*/ 1228 h 2243"/>
              <a:gd name="T74" fmla="*/ 600 w 670"/>
              <a:gd name="T75" fmla="*/ 1381 h 2243"/>
              <a:gd name="T76" fmla="*/ 470 w 670"/>
              <a:gd name="T77" fmla="*/ 972 h 2243"/>
              <a:gd name="T78" fmla="*/ 336 w 670"/>
              <a:gd name="T79" fmla="*/ 931 h 2243"/>
              <a:gd name="T80" fmla="*/ 419 w 670"/>
              <a:gd name="T81" fmla="*/ 1024 h 2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70" h="2243">
                <a:moveTo>
                  <a:pt x="71" y="1024"/>
                </a:moveTo>
                <a:cubicBezTo>
                  <a:pt x="31" y="1024"/>
                  <a:pt x="0" y="989"/>
                  <a:pt x="4" y="950"/>
                </a:cubicBezTo>
                <a:cubicBezTo>
                  <a:pt x="21" y="772"/>
                  <a:pt x="21" y="772"/>
                  <a:pt x="21" y="772"/>
                </a:cubicBezTo>
                <a:cubicBezTo>
                  <a:pt x="26" y="739"/>
                  <a:pt x="49" y="697"/>
                  <a:pt x="93" y="678"/>
                </a:cubicBezTo>
                <a:cubicBezTo>
                  <a:pt x="169" y="641"/>
                  <a:pt x="169" y="641"/>
                  <a:pt x="169" y="641"/>
                </a:cubicBezTo>
                <a:cubicBezTo>
                  <a:pt x="131" y="1024"/>
                  <a:pt x="131" y="1024"/>
                  <a:pt x="131" y="1024"/>
                </a:cubicBezTo>
                <a:cubicBezTo>
                  <a:pt x="82" y="1024"/>
                  <a:pt x="82" y="1024"/>
                  <a:pt x="82" y="1024"/>
                </a:cubicBezTo>
                <a:lnTo>
                  <a:pt x="71" y="1024"/>
                </a:lnTo>
                <a:close/>
                <a:moveTo>
                  <a:pt x="595" y="1436"/>
                </a:moveTo>
                <a:cubicBezTo>
                  <a:pt x="595" y="1436"/>
                  <a:pt x="594" y="1437"/>
                  <a:pt x="591" y="1439"/>
                </a:cubicBezTo>
                <a:cubicBezTo>
                  <a:pt x="593" y="1502"/>
                  <a:pt x="581" y="1560"/>
                  <a:pt x="567" y="1573"/>
                </a:cubicBezTo>
                <a:cubicBezTo>
                  <a:pt x="523" y="1613"/>
                  <a:pt x="564" y="1868"/>
                  <a:pt x="514" y="1897"/>
                </a:cubicBezTo>
                <a:cubicBezTo>
                  <a:pt x="459" y="1929"/>
                  <a:pt x="494" y="2017"/>
                  <a:pt x="473" y="2076"/>
                </a:cubicBezTo>
                <a:cubicBezTo>
                  <a:pt x="467" y="2082"/>
                  <a:pt x="452" y="2084"/>
                  <a:pt x="437" y="2085"/>
                </a:cubicBezTo>
                <a:cubicBezTo>
                  <a:pt x="421" y="2203"/>
                  <a:pt x="421" y="2203"/>
                  <a:pt x="421" y="2203"/>
                </a:cubicBezTo>
                <a:cubicBezTo>
                  <a:pt x="418" y="2225"/>
                  <a:pt x="398" y="2243"/>
                  <a:pt x="376" y="2243"/>
                </a:cubicBezTo>
                <a:cubicBezTo>
                  <a:pt x="257" y="2243"/>
                  <a:pt x="257" y="2243"/>
                  <a:pt x="257" y="2243"/>
                </a:cubicBezTo>
                <a:cubicBezTo>
                  <a:pt x="235" y="2243"/>
                  <a:pt x="214" y="2225"/>
                  <a:pt x="211" y="2203"/>
                </a:cubicBezTo>
                <a:cubicBezTo>
                  <a:pt x="195" y="2080"/>
                  <a:pt x="195" y="2080"/>
                  <a:pt x="195" y="2080"/>
                </a:cubicBezTo>
                <a:cubicBezTo>
                  <a:pt x="182" y="2081"/>
                  <a:pt x="171" y="2079"/>
                  <a:pt x="160" y="2074"/>
                </a:cubicBezTo>
                <a:cubicBezTo>
                  <a:pt x="83" y="2045"/>
                  <a:pt x="150" y="1873"/>
                  <a:pt x="83" y="1844"/>
                </a:cubicBezTo>
                <a:cubicBezTo>
                  <a:pt x="30" y="1821"/>
                  <a:pt x="84" y="1607"/>
                  <a:pt x="43" y="1567"/>
                </a:cubicBezTo>
                <a:cubicBezTo>
                  <a:pt x="26" y="1551"/>
                  <a:pt x="29" y="1498"/>
                  <a:pt x="37" y="1436"/>
                </a:cubicBezTo>
                <a:cubicBezTo>
                  <a:pt x="79" y="1057"/>
                  <a:pt x="79" y="1057"/>
                  <a:pt x="79" y="1057"/>
                </a:cubicBezTo>
                <a:cubicBezTo>
                  <a:pt x="127" y="1057"/>
                  <a:pt x="127" y="1057"/>
                  <a:pt x="127" y="1057"/>
                </a:cubicBezTo>
                <a:cubicBezTo>
                  <a:pt x="389" y="1057"/>
                  <a:pt x="389" y="1057"/>
                  <a:pt x="389" y="1057"/>
                </a:cubicBezTo>
                <a:cubicBezTo>
                  <a:pt x="419" y="1057"/>
                  <a:pt x="419" y="1057"/>
                  <a:pt x="419" y="1057"/>
                </a:cubicBezTo>
                <a:cubicBezTo>
                  <a:pt x="465" y="1057"/>
                  <a:pt x="503" y="1019"/>
                  <a:pt x="503" y="972"/>
                </a:cubicBezTo>
                <a:cubicBezTo>
                  <a:pt x="503" y="898"/>
                  <a:pt x="503" y="898"/>
                  <a:pt x="503" y="898"/>
                </a:cubicBezTo>
                <a:cubicBezTo>
                  <a:pt x="322" y="898"/>
                  <a:pt x="322" y="898"/>
                  <a:pt x="322" y="898"/>
                </a:cubicBezTo>
                <a:cubicBezTo>
                  <a:pt x="207" y="623"/>
                  <a:pt x="207" y="623"/>
                  <a:pt x="207" y="623"/>
                </a:cubicBezTo>
                <a:cubicBezTo>
                  <a:pt x="164" y="590"/>
                  <a:pt x="137" y="539"/>
                  <a:pt x="137" y="480"/>
                </a:cubicBezTo>
                <a:cubicBezTo>
                  <a:pt x="137" y="378"/>
                  <a:pt x="137" y="378"/>
                  <a:pt x="137" y="378"/>
                </a:cubicBezTo>
                <a:cubicBezTo>
                  <a:pt x="137" y="374"/>
                  <a:pt x="137" y="370"/>
                  <a:pt x="137" y="367"/>
                </a:cubicBezTo>
                <a:cubicBezTo>
                  <a:pt x="105" y="326"/>
                  <a:pt x="97" y="259"/>
                  <a:pt x="121" y="193"/>
                </a:cubicBezTo>
                <a:cubicBezTo>
                  <a:pt x="135" y="153"/>
                  <a:pt x="165" y="128"/>
                  <a:pt x="201" y="114"/>
                </a:cubicBezTo>
                <a:cubicBezTo>
                  <a:pt x="269" y="0"/>
                  <a:pt x="431" y="30"/>
                  <a:pt x="485" y="156"/>
                </a:cubicBezTo>
                <a:cubicBezTo>
                  <a:pt x="509" y="180"/>
                  <a:pt x="526" y="213"/>
                  <a:pt x="530" y="252"/>
                </a:cubicBezTo>
                <a:cubicBezTo>
                  <a:pt x="536" y="299"/>
                  <a:pt x="521" y="342"/>
                  <a:pt x="495" y="374"/>
                </a:cubicBezTo>
                <a:cubicBezTo>
                  <a:pt x="495" y="375"/>
                  <a:pt x="495" y="376"/>
                  <a:pt x="495" y="378"/>
                </a:cubicBezTo>
                <a:cubicBezTo>
                  <a:pt x="495" y="480"/>
                  <a:pt x="495" y="480"/>
                  <a:pt x="495" y="480"/>
                </a:cubicBezTo>
                <a:cubicBezTo>
                  <a:pt x="495" y="539"/>
                  <a:pt x="467" y="590"/>
                  <a:pt x="424" y="623"/>
                </a:cubicBezTo>
                <a:cubicBezTo>
                  <a:pt x="540" y="678"/>
                  <a:pt x="540" y="678"/>
                  <a:pt x="540" y="678"/>
                </a:cubicBezTo>
                <a:cubicBezTo>
                  <a:pt x="584" y="697"/>
                  <a:pt x="608" y="740"/>
                  <a:pt x="612" y="772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64" y="1307"/>
                  <a:pt x="664" y="1307"/>
                  <a:pt x="664" y="1307"/>
                </a:cubicBezTo>
                <a:cubicBezTo>
                  <a:pt x="670" y="1362"/>
                  <a:pt x="640" y="1409"/>
                  <a:pt x="595" y="1436"/>
                </a:cubicBezTo>
                <a:moveTo>
                  <a:pt x="455" y="480"/>
                </a:moveTo>
                <a:cubicBezTo>
                  <a:pt x="455" y="420"/>
                  <a:pt x="455" y="420"/>
                  <a:pt x="455" y="420"/>
                </a:cubicBezTo>
                <a:cubicBezTo>
                  <a:pt x="434" y="377"/>
                  <a:pt x="392" y="344"/>
                  <a:pt x="340" y="335"/>
                </a:cubicBezTo>
                <a:cubicBezTo>
                  <a:pt x="332" y="334"/>
                  <a:pt x="324" y="333"/>
                  <a:pt x="316" y="333"/>
                </a:cubicBezTo>
                <a:cubicBezTo>
                  <a:pt x="309" y="333"/>
                  <a:pt x="301" y="334"/>
                  <a:pt x="293" y="335"/>
                </a:cubicBezTo>
                <a:cubicBezTo>
                  <a:pt x="241" y="344"/>
                  <a:pt x="199" y="377"/>
                  <a:pt x="178" y="420"/>
                </a:cubicBezTo>
                <a:cubicBezTo>
                  <a:pt x="178" y="480"/>
                  <a:pt x="178" y="480"/>
                  <a:pt x="178" y="480"/>
                </a:cubicBezTo>
                <a:cubicBezTo>
                  <a:pt x="178" y="557"/>
                  <a:pt x="240" y="619"/>
                  <a:pt x="316" y="620"/>
                </a:cubicBezTo>
                <a:cubicBezTo>
                  <a:pt x="393" y="619"/>
                  <a:pt x="455" y="557"/>
                  <a:pt x="455" y="480"/>
                </a:cubicBezTo>
                <a:moveTo>
                  <a:pt x="297" y="2057"/>
                </a:moveTo>
                <a:cubicBezTo>
                  <a:pt x="277" y="2062"/>
                  <a:pt x="256" y="2068"/>
                  <a:pt x="234" y="2072"/>
                </a:cubicBezTo>
                <a:cubicBezTo>
                  <a:pt x="251" y="2198"/>
                  <a:pt x="251" y="2198"/>
                  <a:pt x="251" y="2198"/>
                </a:cubicBezTo>
                <a:cubicBezTo>
                  <a:pt x="252" y="2201"/>
                  <a:pt x="254" y="2203"/>
                  <a:pt x="257" y="2203"/>
                </a:cubicBezTo>
                <a:cubicBezTo>
                  <a:pt x="297" y="2203"/>
                  <a:pt x="297" y="2203"/>
                  <a:pt x="297" y="2203"/>
                </a:cubicBezTo>
                <a:lnTo>
                  <a:pt x="297" y="2057"/>
                </a:lnTo>
                <a:close/>
                <a:moveTo>
                  <a:pt x="397" y="2082"/>
                </a:moveTo>
                <a:cubicBezTo>
                  <a:pt x="397" y="2082"/>
                  <a:pt x="397" y="2082"/>
                  <a:pt x="397" y="2082"/>
                </a:cubicBezTo>
                <a:cubicBezTo>
                  <a:pt x="354" y="2041"/>
                  <a:pt x="354" y="2041"/>
                  <a:pt x="354" y="2041"/>
                </a:cubicBezTo>
                <a:cubicBezTo>
                  <a:pt x="354" y="2041"/>
                  <a:pt x="348" y="2043"/>
                  <a:pt x="336" y="2046"/>
                </a:cubicBezTo>
                <a:cubicBezTo>
                  <a:pt x="336" y="2203"/>
                  <a:pt x="336" y="2203"/>
                  <a:pt x="336" y="2203"/>
                </a:cubicBezTo>
                <a:cubicBezTo>
                  <a:pt x="376" y="2203"/>
                  <a:pt x="376" y="2203"/>
                  <a:pt x="376" y="2203"/>
                </a:cubicBezTo>
                <a:cubicBezTo>
                  <a:pt x="378" y="2203"/>
                  <a:pt x="381" y="2201"/>
                  <a:pt x="382" y="2198"/>
                </a:cubicBezTo>
                <a:lnTo>
                  <a:pt x="397" y="2082"/>
                </a:lnTo>
                <a:close/>
                <a:moveTo>
                  <a:pt x="625" y="1311"/>
                </a:moveTo>
                <a:cubicBezTo>
                  <a:pt x="616" y="1228"/>
                  <a:pt x="616" y="1228"/>
                  <a:pt x="616" y="1228"/>
                </a:cubicBezTo>
                <a:cubicBezTo>
                  <a:pt x="556" y="1228"/>
                  <a:pt x="556" y="1228"/>
                  <a:pt x="556" y="1228"/>
                </a:cubicBezTo>
                <a:cubicBezTo>
                  <a:pt x="586" y="1394"/>
                  <a:pt x="586" y="1394"/>
                  <a:pt x="586" y="1394"/>
                </a:cubicBezTo>
                <a:cubicBezTo>
                  <a:pt x="591" y="1390"/>
                  <a:pt x="596" y="1386"/>
                  <a:pt x="600" y="1381"/>
                </a:cubicBezTo>
                <a:cubicBezTo>
                  <a:pt x="613" y="1367"/>
                  <a:pt x="628" y="1344"/>
                  <a:pt x="625" y="1311"/>
                </a:cubicBezTo>
                <a:moveTo>
                  <a:pt x="470" y="972"/>
                </a:moveTo>
                <a:cubicBezTo>
                  <a:pt x="470" y="931"/>
                  <a:pt x="470" y="931"/>
                  <a:pt x="470" y="931"/>
                </a:cubicBezTo>
                <a:cubicBezTo>
                  <a:pt x="336" y="931"/>
                  <a:pt x="336" y="931"/>
                  <a:pt x="336" y="931"/>
                </a:cubicBezTo>
                <a:cubicBezTo>
                  <a:pt x="375" y="1024"/>
                  <a:pt x="375" y="1024"/>
                  <a:pt x="375" y="1024"/>
                </a:cubicBezTo>
                <a:cubicBezTo>
                  <a:pt x="419" y="1024"/>
                  <a:pt x="419" y="1024"/>
                  <a:pt x="419" y="1024"/>
                </a:cubicBezTo>
                <a:cubicBezTo>
                  <a:pt x="447" y="1024"/>
                  <a:pt x="470" y="1001"/>
                  <a:pt x="470" y="972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6" name="Freeform 213">
            <a:extLst>
              <a:ext uri="{FF2B5EF4-FFF2-40B4-BE49-F238E27FC236}">
                <a16:creationId xmlns:a16="http://schemas.microsoft.com/office/drawing/2014/main" id="{2CC225F8-832F-42E9-BF15-B4A5CB057F9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359357" y="4052007"/>
            <a:ext cx="404023" cy="540359"/>
          </a:xfrm>
          <a:custGeom>
            <a:avLst/>
            <a:gdLst>
              <a:gd name="T0" fmla="*/ 1114 w 1646"/>
              <a:gd name="T1" fmla="*/ 1055 h 2201"/>
              <a:gd name="T2" fmla="*/ 961 w 1646"/>
              <a:gd name="T3" fmla="*/ 1107 h 2201"/>
              <a:gd name="T4" fmla="*/ 1060 w 1646"/>
              <a:gd name="T5" fmla="*/ 795 h 2201"/>
              <a:gd name="T6" fmla="*/ 1003 w 1646"/>
              <a:gd name="T7" fmla="*/ 560 h 2201"/>
              <a:gd name="T8" fmla="*/ 1109 w 1646"/>
              <a:gd name="T9" fmla="*/ 431 h 2201"/>
              <a:gd name="T10" fmla="*/ 1137 w 1646"/>
              <a:gd name="T11" fmla="*/ 254 h 2201"/>
              <a:gd name="T12" fmla="*/ 1192 w 1646"/>
              <a:gd name="T13" fmla="*/ 141 h 2201"/>
              <a:gd name="T14" fmla="*/ 1179 w 1646"/>
              <a:gd name="T15" fmla="*/ 101 h 2201"/>
              <a:gd name="T16" fmla="*/ 1151 w 1646"/>
              <a:gd name="T17" fmla="*/ 65 h 2201"/>
              <a:gd name="T18" fmla="*/ 1057 w 1646"/>
              <a:gd name="T19" fmla="*/ 13 h 2201"/>
              <a:gd name="T20" fmla="*/ 969 w 1646"/>
              <a:gd name="T21" fmla="*/ 1 h 2201"/>
              <a:gd name="T22" fmla="*/ 906 w 1646"/>
              <a:gd name="T23" fmla="*/ 6 h 2201"/>
              <a:gd name="T24" fmla="*/ 819 w 1646"/>
              <a:gd name="T25" fmla="*/ 72 h 2201"/>
              <a:gd name="T26" fmla="*/ 741 w 1646"/>
              <a:gd name="T27" fmla="*/ 160 h 2201"/>
              <a:gd name="T28" fmla="*/ 719 w 1646"/>
              <a:gd name="T29" fmla="*/ 256 h 2201"/>
              <a:gd name="T30" fmla="*/ 717 w 1646"/>
              <a:gd name="T31" fmla="*/ 374 h 2201"/>
              <a:gd name="T32" fmla="*/ 757 w 1646"/>
              <a:gd name="T33" fmla="*/ 461 h 2201"/>
              <a:gd name="T34" fmla="*/ 640 w 1646"/>
              <a:gd name="T35" fmla="*/ 477 h 2201"/>
              <a:gd name="T36" fmla="*/ 28 w 1646"/>
              <a:gd name="T37" fmla="*/ 894 h 2201"/>
              <a:gd name="T38" fmla="*/ 169 w 1646"/>
              <a:gd name="T39" fmla="*/ 1125 h 2201"/>
              <a:gd name="T40" fmla="*/ 209 w 1646"/>
              <a:gd name="T41" fmla="*/ 1189 h 2201"/>
              <a:gd name="T42" fmla="*/ 607 w 1646"/>
              <a:gd name="T43" fmla="*/ 2201 h 2201"/>
              <a:gd name="T44" fmla="*/ 1392 w 1646"/>
              <a:gd name="T45" fmla="*/ 1840 h 2201"/>
              <a:gd name="T46" fmla="*/ 1553 w 1646"/>
              <a:gd name="T47" fmla="*/ 1990 h 2201"/>
              <a:gd name="T48" fmla="*/ 1646 w 1646"/>
              <a:gd name="T49" fmla="*/ 1959 h 2201"/>
              <a:gd name="T50" fmla="*/ 786 w 1646"/>
              <a:gd name="T51" fmla="*/ 366 h 2201"/>
              <a:gd name="T52" fmla="*/ 803 w 1646"/>
              <a:gd name="T53" fmla="*/ 350 h 2201"/>
              <a:gd name="T54" fmla="*/ 846 w 1646"/>
              <a:gd name="T55" fmla="*/ 329 h 2201"/>
              <a:gd name="T56" fmla="*/ 934 w 1646"/>
              <a:gd name="T57" fmla="*/ 277 h 2201"/>
              <a:gd name="T58" fmla="*/ 1055 w 1646"/>
              <a:gd name="T59" fmla="*/ 254 h 2201"/>
              <a:gd name="T60" fmla="*/ 1096 w 1646"/>
              <a:gd name="T61" fmla="*/ 259 h 2201"/>
              <a:gd name="T62" fmla="*/ 1069 w 1646"/>
              <a:gd name="T63" fmla="*/ 422 h 2201"/>
              <a:gd name="T64" fmla="*/ 896 w 1646"/>
              <a:gd name="T65" fmla="*/ 531 h 2201"/>
              <a:gd name="T66" fmla="*/ 491 w 1646"/>
              <a:gd name="T67" fmla="*/ 784 h 2201"/>
              <a:gd name="T68" fmla="*/ 400 w 1646"/>
              <a:gd name="T69" fmla="*/ 1069 h 2201"/>
              <a:gd name="T70" fmla="*/ 213 w 1646"/>
              <a:gd name="T71" fmla="*/ 874 h 2201"/>
              <a:gd name="T72" fmla="*/ 200 w 1646"/>
              <a:gd name="T73" fmla="*/ 1115 h 2201"/>
              <a:gd name="T74" fmla="*/ 294 w 1646"/>
              <a:gd name="T75" fmla="*/ 1123 h 2201"/>
              <a:gd name="T76" fmla="*/ 305 w 1646"/>
              <a:gd name="T77" fmla="*/ 1208 h 2201"/>
              <a:gd name="T78" fmla="*/ 232 w 1646"/>
              <a:gd name="T79" fmla="*/ 1168 h 2201"/>
              <a:gd name="T80" fmla="*/ 200 w 1646"/>
              <a:gd name="T81" fmla="*/ 1115 h 2201"/>
              <a:gd name="T82" fmla="*/ 147 w 1646"/>
              <a:gd name="T83" fmla="*/ 1616 h 2201"/>
              <a:gd name="T84" fmla="*/ 1066 w 1646"/>
              <a:gd name="T85" fmla="*/ 1616 h 2201"/>
              <a:gd name="T86" fmla="*/ 1584 w 1646"/>
              <a:gd name="T87" fmla="*/ 1941 h 2201"/>
              <a:gd name="T88" fmla="*/ 1490 w 1646"/>
              <a:gd name="T89" fmla="*/ 1914 h 2201"/>
              <a:gd name="T90" fmla="*/ 1540 w 1646"/>
              <a:gd name="T91" fmla="*/ 1826 h 2201"/>
              <a:gd name="T92" fmla="*/ 1584 w 1646"/>
              <a:gd name="T93" fmla="*/ 1941 h 2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46" h="2201">
                <a:moveTo>
                  <a:pt x="1280" y="1161"/>
                </a:moveTo>
                <a:cubicBezTo>
                  <a:pt x="1249" y="1094"/>
                  <a:pt x="1183" y="1055"/>
                  <a:pt x="1114" y="1055"/>
                </a:cubicBezTo>
                <a:cubicBezTo>
                  <a:pt x="1088" y="1055"/>
                  <a:pt x="1062" y="1060"/>
                  <a:pt x="1037" y="1072"/>
                </a:cubicBezTo>
                <a:cubicBezTo>
                  <a:pt x="961" y="1107"/>
                  <a:pt x="961" y="1107"/>
                  <a:pt x="961" y="1107"/>
                </a:cubicBezTo>
                <a:cubicBezTo>
                  <a:pt x="973" y="1069"/>
                  <a:pt x="973" y="1069"/>
                  <a:pt x="973" y="1069"/>
                </a:cubicBezTo>
                <a:cubicBezTo>
                  <a:pt x="1060" y="795"/>
                  <a:pt x="1060" y="795"/>
                  <a:pt x="1060" y="795"/>
                </a:cubicBezTo>
                <a:cubicBezTo>
                  <a:pt x="1079" y="735"/>
                  <a:pt x="1073" y="673"/>
                  <a:pt x="1049" y="622"/>
                </a:cubicBezTo>
                <a:cubicBezTo>
                  <a:pt x="1037" y="599"/>
                  <a:pt x="1022" y="578"/>
                  <a:pt x="1003" y="560"/>
                </a:cubicBezTo>
                <a:cubicBezTo>
                  <a:pt x="1012" y="557"/>
                  <a:pt x="1020" y="553"/>
                  <a:pt x="1027" y="548"/>
                </a:cubicBezTo>
                <a:cubicBezTo>
                  <a:pt x="1069" y="521"/>
                  <a:pt x="1098" y="480"/>
                  <a:pt x="1109" y="431"/>
                </a:cubicBezTo>
                <a:cubicBezTo>
                  <a:pt x="1135" y="319"/>
                  <a:pt x="1135" y="319"/>
                  <a:pt x="1135" y="319"/>
                </a:cubicBezTo>
                <a:cubicBezTo>
                  <a:pt x="1140" y="297"/>
                  <a:pt x="1140" y="275"/>
                  <a:pt x="1137" y="254"/>
                </a:cubicBezTo>
                <a:cubicBezTo>
                  <a:pt x="1170" y="241"/>
                  <a:pt x="1188" y="211"/>
                  <a:pt x="1182" y="183"/>
                </a:cubicBezTo>
                <a:cubicBezTo>
                  <a:pt x="1194" y="171"/>
                  <a:pt x="1199" y="155"/>
                  <a:pt x="1192" y="141"/>
                </a:cubicBezTo>
                <a:cubicBezTo>
                  <a:pt x="1190" y="135"/>
                  <a:pt x="1185" y="130"/>
                  <a:pt x="1179" y="127"/>
                </a:cubicBezTo>
                <a:cubicBezTo>
                  <a:pt x="1182" y="119"/>
                  <a:pt x="1183" y="109"/>
                  <a:pt x="1179" y="101"/>
                </a:cubicBezTo>
                <a:cubicBezTo>
                  <a:pt x="1175" y="91"/>
                  <a:pt x="1165" y="85"/>
                  <a:pt x="1154" y="83"/>
                </a:cubicBezTo>
                <a:cubicBezTo>
                  <a:pt x="1154" y="77"/>
                  <a:pt x="1153" y="71"/>
                  <a:pt x="1151" y="65"/>
                </a:cubicBezTo>
                <a:cubicBezTo>
                  <a:pt x="1141" y="41"/>
                  <a:pt x="1114" y="28"/>
                  <a:pt x="1084" y="31"/>
                </a:cubicBezTo>
                <a:cubicBezTo>
                  <a:pt x="1077" y="23"/>
                  <a:pt x="1068" y="16"/>
                  <a:pt x="1057" y="13"/>
                </a:cubicBezTo>
                <a:cubicBezTo>
                  <a:pt x="1037" y="6"/>
                  <a:pt x="1016" y="11"/>
                  <a:pt x="998" y="23"/>
                </a:cubicBezTo>
                <a:cubicBezTo>
                  <a:pt x="992" y="11"/>
                  <a:pt x="982" y="2"/>
                  <a:pt x="969" y="1"/>
                </a:cubicBezTo>
                <a:cubicBezTo>
                  <a:pt x="956" y="0"/>
                  <a:pt x="945" y="7"/>
                  <a:pt x="938" y="18"/>
                </a:cubicBezTo>
                <a:cubicBezTo>
                  <a:pt x="928" y="11"/>
                  <a:pt x="917" y="7"/>
                  <a:pt x="906" y="6"/>
                </a:cubicBezTo>
                <a:cubicBezTo>
                  <a:pt x="871" y="3"/>
                  <a:pt x="839" y="32"/>
                  <a:pt x="826" y="74"/>
                </a:cubicBezTo>
                <a:cubicBezTo>
                  <a:pt x="824" y="73"/>
                  <a:pt x="821" y="73"/>
                  <a:pt x="819" y="72"/>
                </a:cubicBezTo>
                <a:cubicBezTo>
                  <a:pt x="779" y="69"/>
                  <a:pt x="744" y="106"/>
                  <a:pt x="741" y="155"/>
                </a:cubicBezTo>
                <a:cubicBezTo>
                  <a:pt x="741" y="157"/>
                  <a:pt x="741" y="158"/>
                  <a:pt x="741" y="160"/>
                </a:cubicBezTo>
                <a:cubicBezTo>
                  <a:pt x="733" y="162"/>
                  <a:pt x="726" y="165"/>
                  <a:pt x="720" y="170"/>
                </a:cubicBezTo>
                <a:cubicBezTo>
                  <a:pt x="697" y="189"/>
                  <a:pt x="697" y="227"/>
                  <a:pt x="719" y="256"/>
                </a:cubicBezTo>
                <a:cubicBezTo>
                  <a:pt x="704" y="272"/>
                  <a:pt x="702" y="296"/>
                  <a:pt x="713" y="319"/>
                </a:cubicBezTo>
                <a:cubicBezTo>
                  <a:pt x="702" y="333"/>
                  <a:pt x="703" y="356"/>
                  <a:pt x="717" y="374"/>
                </a:cubicBezTo>
                <a:cubicBezTo>
                  <a:pt x="724" y="382"/>
                  <a:pt x="733" y="387"/>
                  <a:pt x="742" y="390"/>
                </a:cubicBezTo>
                <a:cubicBezTo>
                  <a:pt x="742" y="415"/>
                  <a:pt x="747" y="439"/>
                  <a:pt x="757" y="461"/>
                </a:cubicBezTo>
                <a:cubicBezTo>
                  <a:pt x="716" y="451"/>
                  <a:pt x="675" y="457"/>
                  <a:pt x="640" y="477"/>
                </a:cubicBezTo>
                <a:cubicBezTo>
                  <a:pt x="640" y="477"/>
                  <a:pt x="640" y="477"/>
                  <a:pt x="640" y="477"/>
                </a:cubicBezTo>
                <a:cubicBezTo>
                  <a:pt x="65" y="766"/>
                  <a:pt x="65" y="766"/>
                  <a:pt x="65" y="766"/>
                </a:cubicBezTo>
                <a:cubicBezTo>
                  <a:pt x="17" y="789"/>
                  <a:pt x="0" y="849"/>
                  <a:pt x="28" y="894"/>
                </a:cubicBezTo>
                <a:cubicBezTo>
                  <a:pt x="86" y="989"/>
                  <a:pt x="86" y="989"/>
                  <a:pt x="86" y="989"/>
                </a:cubicBezTo>
                <a:cubicBezTo>
                  <a:pt x="169" y="1125"/>
                  <a:pt x="169" y="1125"/>
                  <a:pt x="169" y="1125"/>
                </a:cubicBezTo>
                <a:cubicBezTo>
                  <a:pt x="205" y="1184"/>
                  <a:pt x="205" y="1184"/>
                  <a:pt x="205" y="1184"/>
                </a:cubicBezTo>
                <a:cubicBezTo>
                  <a:pt x="206" y="1186"/>
                  <a:pt x="208" y="1187"/>
                  <a:pt x="209" y="1189"/>
                </a:cubicBezTo>
                <a:cubicBezTo>
                  <a:pt x="94" y="1296"/>
                  <a:pt x="22" y="1447"/>
                  <a:pt x="22" y="1616"/>
                </a:cubicBezTo>
                <a:cubicBezTo>
                  <a:pt x="22" y="1938"/>
                  <a:pt x="284" y="2201"/>
                  <a:pt x="607" y="2201"/>
                </a:cubicBezTo>
                <a:cubicBezTo>
                  <a:pt x="840" y="2201"/>
                  <a:pt x="1042" y="2062"/>
                  <a:pt x="1135" y="1864"/>
                </a:cubicBezTo>
                <a:cubicBezTo>
                  <a:pt x="1392" y="1840"/>
                  <a:pt x="1392" y="1840"/>
                  <a:pt x="1392" y="1840"/>
                </a:cubicBezTo>
                <a:cubicBezTo>
                  <a:pt x="1455" y="1937"/>
                  <a:pt x="1455" y="1937"/>
                  <a:pt x="1455" y="1937"/>
                </a:cubicBezTo>
                <a:cubicBezTo>
                  <a:pt x="1477" y="1971"/>
                  <a:pt x="1515" y="1990"/>
                  <a:pt x="1553" y="1990"/>
                </a:cubicBezTo>
                <a:cubicBezTo>
                  <a:pt x="1569" y="1990"/>
                  <a:pt x="1586" y="1986"/>
                  <a:pt x="1602" y="1979"/>
                </a:cubicBezTo>
                <a:cubicBezTo>
                  <a:pt x="1646" y="1959"/>
                  <a:pt x="1646" y="1959"/>
                  <a:pt x="1646" y="1959"/>
                </a:cubicBezTo>
                <a:lnTo>
                  <a:pt x="1280" y="1161"/>
                </a:lnTo>
                <a:close/>
                <a:moveTo>
                  <a:pt x="786" y="366"/>
                </a:moveTo>
                <a:cubicBezTo>
                  <a:pt x="787" y="363"/>
                  <a:pt x="788" y="361"/>
                  <a:pt x="788" y="358"/>
                </a:cubicBezTo>
                <a:cubicBezTo>
                  <a:pt x="793" y="356"/>
                  <a:pt x="798" y="354"/>
                  <a:pt x="803" y="350"/>
                </a:cubicBezTo>
                <a:cubicBezTo>
                  <a:pt x="812" y="343"/>
                  <a:pt x="817" y="331"/>
                  <a:pt x="818" y="319"/>
                </a:cubicBezTo>
                <a:cubicBezTo>
                  <a:pt x="826" y="324"/>
                  <a:pt x="836" y="328"/>
                  <a:pt x="846" y="329"/>
                </a:cubicBezTo>
                <a:cubicBezTo>
                  <a:pt x="878" y="331"/>
                  <a:pt x="906" y="307"/>
                  <a:pt x="918" y="273"/>
                </a:cubicBezTo>
                <a:cubicBezTo>
                  <a:pt x="923" y="275"/>
                  <a:pt x="928" y="276"/>
                  <a:pt x="934" y="277"/>
                </a:cubicBezTo>
                <a:cubicBezTo>
                  <a:pt x="955" y="278"/>
                  <a:pt x="975" y="268"/>
                  <a:pt x="989" y="252"/>
                </a:cubicBezTo>
                <a:cubicBezTo>
                  <a:pt x="1011" y="267"/>
                  <a:pt x="1037" y="269"/>
                  <a:pt x="1055" y="254"/>
                </a:cubicBezTo>
                <a:cubicBezTo>
                  <a:pt x="1059" y="251"/>
                  <a:pt x="1061" y="247"/>
                  <a:pt x="1063" y="243"/>
                </a:cubicBezTo>
                <a:cubicBezTo>
                  <a:pt x="1072" y="252"/>
                  <a:pt x="1083" y="257"/>
                  <a:pt x="1096" y="259"/>
                </a:cubicBezTo>
                <a:cubicBezTo>
                  <a:pt x="1098" y="276"/>
                  <a:pt x="1098" y="292"/>
                  <a:pt x="1094" y="309"/>
                </a:cubicBezTo>
                <a:cubicBezTo>
                  <a:pt x="1069" y="422"/>
                  <a:pt x="1069" y="422"/>
                  <a:pt x="1069" y="422"/>
                </a:cubicBezTo>
                <a:cubicBezTo>
                  <a:pt x="1060" y="460"/>
                  <a:pt x="1038" y="492"/>
                  <a:pt x="1005" y="512"/>
                </a:cubicBezTo>
                <a:cubicBezTo>
                  <a:pt x="972" y="533"/>
                  <a:pt x="934" y="540"/>
                  <a:pt x="896" y="531"/>
                </a:cubicBezTo>
                <a:cubicBezTo>
                  <a:pt x="821" y="514"/>
                  <a:pt x="773" y="441"/>
                  <a:pt x="786" y="366"/>
                </a:cubicBezTo>
                <a:moveTo>
                  <a:pt x="491" y="784"/>
                </a:moveTo>
                <a:cubicBezTo>
                  <a:pt x="426" y="988"/>
                  <a:pt x="426" y="988"/>
                  <a:pt x="426" y="988"/>
                </a:cubicBezTo>
                <a:cubicBezTo>
                  <a:pt x="400" y="1069"/>
                  <a:pt x="400" y="1069"/>
                  <a:pt x="400" y="1069"/>
                </a:cubicBezTo>
                <a:cubicBezTo>
                  <a:pt x="373" y="1080"/>
                  <a:pt x="347" y="1092"/>
                  <a:pt x="322" y="1107"/>
                </a:cubicBezTo>
                <a:cubicBezTo>
                  <a:pt x="213" y="874"/>
                  <a:pt x="213" y="874"/>
                  <a:pt x="213" y="874"/>
                </a:cubicBezTo>
                <a:lnTo>
                  <a:pt x="491" y="784"/>
                </a:lnTo>
                <a:close/>
                <a:moveTo>
                  <a:pt x="200" y="1115"/>
                </a:moveTo>
                <a:cubicBezTo>
                  <a:pt x="279" y="1090"/>
                  <a:pt x="279" y="1090"/>
                  <a:pt x="279" y="1090"/>
                </a:cubicBezTo>
                <a:cubicBezTo>
                  <a:pt x="294" y="1123"/>
                  <a:pt x="294" y="1123"/>
                  <a:pt x="294" y="1123"/>
                </a:cubicBezTo>
                <a:cubicBezTo>
                  <a:pt x="332" y="1204"/>
                  <a:pt x="332" y="1204"/>
                  <a:pt x="332" y="1204"/>
                </a:cubicBezTo>
                <a:cubicBezTo>
                  <a:pt x="323" y="1207"/>
                  <a:pt x="314" y="1208"/>
                  <a:pt x="305" y="1208"/>
                </a:cubicBezTo>
                <a:cubicBezTo>
                  <a:pt x="298" y="1208"/>
                  <a:pt x="290" y="1207"/>
                  <a:pt x="283" y="1206"/>
                </a:cubicBezTo>
                <a:cubicBezTo>
                  <a:pt x="262" y="1200"/>
                  <a:pt x="244" y="1187"/>
                  <a:pt x="232" y="1168"/>
                </a:cubicBezTo>
                <a:cubicBezTo>
                  <a:pt x="232" y="1168"/>
                  <a:pt x="232" y="1167"/>
                  <a:pt x="232" y="1167"/>
                </a:cubicBezTo>
                <a:lnTo>
                  <a:pt x="200" y="1115"/>
                </a:lnTo>
                <a:close/>
                <a:moveTo>
                  <a:pt x="607" y="2076"/>
                </a:moveTo>
                <a:cubicBezTo>
                  <a:pt x="353" y="2076"/>
                  <a:pt x="147" y="1869"/>
                  <a:pt x="147" y="1616"/>
                </a:cubicBezTo>
                <a:cubicBezTo>
                  <a:pt x="147" y="1363"/>
                  <a:pt x="353" y="1157"/>
                  <a:pt x="607" y="1157"/>
                </a:cubicBezTo>
                <a:cubicBezTo>
                  <a:pt x="860" y="1157"/>
                  <a:pt x="1066" y="1363"/>
                  <a:pt x="1066" y="1616"/>
                </a:cubicBezTo>
                <a:cubicBezTo>
                  <a:pt x="1066" y="1869"/>
                  <a:pt x="860" y="2076"/>
                  <a:pt x="607" y="2076"/>
                </a:cubicBezTo>
                <a:moveTo>
                  <a:pt x="1584" y="1941"/>
                </a:moveTo>
                <a:cubicBezTo>
                  <a:pt x="1574" y="1946"/>
                  <a:pt x="1564" y="1948"/>
                  <a:pt x="1553" y="1948"/>
                </a:cubicBezTo>
                <a:cubicBezTo>
                  <a:pt x="1527" y="1948"/>
                  <a:pt x="1504" y="1935"/>
                  <a:pt x="1490" y="1914"/>
                </a:cubicBezTo>
                <a:cubicBezTo>
                  <a:pt x="1439" y="1836"/>
                  <a:pt x="1439" y="1836"/>
                  <a:pt x="1439" y="1836"/>
                </a:cubicBezTo>
                <a:cubicBezTo>
                  <a:pt x="1540" y="1826"/>
                  <a:pt x="1540" y="1826"/>
                  <a:pt x="1540" y="1826"/>
                </a:cubicBezTo>
                <a:cubicBezTo>
                  <a:pt x="1591" y="1938"/>
                  <a:pt x="1591" y="1938"/>
                  <a:pt x="1591" y="1938"/>
                </a:cubicBezTo>
                <a:lnTo>
                  <a:pt x="1584" y="19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58" name="Group 287">
            <a:extLst>
              <a:ext uri="{FF2B5EF4-FFF2-40B4-BE49-F238E27FC236}">
                <a16:creationId xmlns:a16="http://schemas.microsoft.com/office/drawing/2014/main" id="{B4E29AB4-6F8D-4109-9C2B-FCC5AFEB9E1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45003" y="3923771"/>
            <a:ext cx="219485" cy="668595"/>
            <a:chOff x="1738" y="919"/>
            <a:chExt cx="1104" cy="3363"/>
          </a:xfrm>
          <a:solidFill>
            <a:schemeClr val="accent6"/>
          </a:solidFill>
        </p:grpSpPr>
        <p:sp>
          <p:nvSpPr>
            <p:cNvPr id="59" name="Freeform 290">
              <a:extLst>
                <a:ext uri="{FF2B5EF4-FFF2-40B4-BE49-F238E27FC236}">
                  <a16:creationId xmlns:a16="http://schemas.microsoft.com/office/drawing/2014/main" id="{3632CFC3-DAC0-4225-BF73-7F0EBC01EC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03" y="919"/>
              <a:ext cx="755" cy="879"/>
            </a:xfrm>
            <a:custGeom>
              <a:avLst/>
              <a:gdLst>
                <a:gd name="T0" fmla="*/ 30 w 494"/>
                <a:gd name="T1" fmla="*/ 284 h 575"/>
                <a:gd name="T2" fmla="*/ 23 w 494"/>
                <a:gd name="T3" fmla="*/ 315 h 575"/>
                <a:gd name="T4" fmla="*/ 39 w 494"/>
                <a:gd name="T5" fmla="*/ 342 h 575"/>
                <a:gd name="T6" fmla="*/ 38 w 494"/>
                <a:gd name="T7" fmla="*/ 357 h 575"/>
                <a:gd name="T8" fmla="*/ 65 w 494"/>
                <a:gd name="T9" fmla="*/ 385 h 575"/>
                <a:gd name="T10" fmla="*/ 65 w 494"/>
                <a:gd name="T11" fmla="*/ 392 h 575"/>
                <a:gd name="T12" fmla="*/ 249 w 494"/>
                <a:gd name="T13" fmla="*/ 575 h 575"/>
                <a:gd name="T14" fmla="*/ 432 w 494"/>
                <a:gd name="T15" fmla="*/ 394 h 575"/>
                <a:gd name="T16" fmla="*/ 446 w 494"/>
                <a:gd name="T17" fmla="*/ 367 h 575"/>
                <a:gd name="T18" fmla="*/ 445 w 494"/>
                <a:gd name="T19" fmla="*/ 363 h 575"/>
                <a:gd name="T20" fmla="*/ 480 w 494"/>
                <a:gd name="T21" fmla="*/ 329 h 575"/>
                <a:gd name="T22" fmla="*/ 471 w 494"/>
                <a:gd name="T23" fmla="*/ 298 h 575"/>
                <a:gd name="T24" fmla="*/ 480 w 494"/>
                <a:gd name="T25" fmla="*/ 274 h 575"/>
                <a:gd name="T26" fmla="*/ 469 w 494"/>
                <a:gd name="T27" fmla="*/ 220 h 575"/>
                <a:gd name="T28" fmla="*/ 485 w 494"/>
                <a:gd name="T29" fmla="*/ 182 h 575"/>
                <a:gd name="T30" fmla="*/ 430 w 494"/>
                <a:gd name="T31" fmla="*/ 97 h 575"/>
                <a:gd name="T32" fmla="*/ 415 w 494"/>
                <a:gd name="T33" fmla="*/ 99 h 575"/>
                <a:gd name="T34" fmla="*/ 361 w 494"/>
                <a:gd name="T35" fmla="*/ 59 h 575"/>
                <a:gd name="T36" fmla="*/ 345 w 494"/>
                <a:gd name="T37" fmla="*/ 61 h 575"/>
                <a:gd name="T38" fmla="*/ 279 w 494"/>
                <a:gd name="T39" fmla="*/ 0 h 575"/>
                <a:gd name="T40" fmla="*/ 216 w 494"/>
                <a:gd name="T41" fmla="*/ 47 h 575"/>
                <a:gd name="T42" fmla="*/ 157 w 494"/>
                <a:gd name="T43" fmla="*/ 17 h 575"/>
                <a:gd name="T44" fmla="*/ 87 w 494"/>
                <a:gd name="T45" fmla="*/ 98 h 575"/>
                <a:gd name="T46" fmla="*/ 82 w 494"/>
                <a:gd name="T47" fmla="*/ 97 h 575"/>
                <a:gd name="T48" fmla="*/ 27 w 494"/>
                <a:gd name="T49" fmla="*/ 182 h 575"/>
                <a:gd name="T50" fmla="*/ 29 w 494"/>
                <a:gd name="T51" fmla="*/ 190 h 575"/>
                <a:gd name="T52" fmla="*/ 6 w 494"/>
                <a:gd name="T53" fmla="*/ 245 h 575"/>
                <a:gd name="T54" fmla="*/ 30 w 494"/>
                <a:gd name="T55" fmla="*/ 284 h 575"/>
                <a:gd name="T56" fmla="*/ 106 w 494"/>
                <a:gd name="T57" fmla="*/ 303 h 575"/>
                <a:gd name="T58" fmla="*/ 111 w 494"/>
                <a:gd name="T59" fmla="*/ 277 h 575"/>
                <a:gd name="T60" fmla="*/ 115 w 494"/>
                <a:gd name="T61" fmla="*/ 256 h 575"/>
                <a:gd name="T62" fmla="*/ 158 w 494"/>
                <a:gd name="T63" fmla="*/ 210 h 575"/>
                <a:gd name="T64" fmla="*/ 171 w 494"/>
                <a:gd name="T65" fmla="*/ 211 h 575"/>
                <a:gd name="T66" fmla="*/ 233 w 494"/>
                <a:gd name="T67" fmla="*/ 164 h 575"/>
                <a:gd name="T68" fmla="*/ 275 w 494"/>
                <a:gd name="T69" fmla="*/ 182 h 575"/>
                <a:gd name="T70" fmla="*/ 292 w 494"/>
                <a:gd name="T71" fmla="*/ 179 h 575"/>
                <a:gd name="T72" fmla="*/ 347 w 494"/>
                <a:gd name="T73" fmla="*/ 222 h 575"/>
                <a:gd name="T74" fmla="*/ 358 w 494"/>
                <a:gd name="T75" fmla="*/ 220 h 575"/>
                <a:gd name="T76" fmla="*/ 387 w 494"/>
                <a:gd name="T77" fmla="*/ 252 h 575"/>
                <a:gd name="T78" fmla="*/ 392 w 494"/>
                <a:gd name="T79" fmla="*/ 287 h 575"/>
                <a:gd name="T80" fmla="*/ 392 w 494"/>
                <a:gd name="T81" fmla="*/ 392 h 575"/>
                <a:gd name="T82" fmla="*/ 249 w 494"/>
                <a:gd name="T83" fmla="*/ 535 h 575"/>
                <a:gd name="T84" fmla="*/ 106 w 494"/>
                <a:gd name="T85" fmla="*/ 392 h 575"/>
                <a:gd name="T86" fmla="*/ 106 w 494"/>
                <a:gd name="T87" fmla="*/ 303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4" h="575">
                  <a:moveTo>
                    <a:pt x="30" y="284"/>
                  </a:moveTo>
                  <a:cubicBezTo>
                    <a:pt x="23" y="292"/>
                    <a:pt x="21" y="303"/>
                    <a:pt x="23" y="315"/>
                  </a:cubicBezTo>
                  <a:cubicBezTo>
                    <a:pt x="25" y="326"/>
                    <a:pt x="31" y="335"/>
                    <a:pt x="39" y="342"/>
                  </a:cubicBezTo>
                  <a:cubicBezTo>
                    <a:pt x="38" y="346"/>
                    <a:pt x="37" y="352"/>
                    <a:pt x="38" y="357"/>
                  </a:cubicBezTo>
                  <a:cubicBezTo>
                    <a:pt x="41" y="371"/>
                    <a:pt x="52" y="382"/>
                    <a:pt x="65" y="385"/>
                  </a:cubicBezTo>
                  <a:cubicBezTo>
                    <a:pt x="65" y="392"/>
                    <a:pt x="65" y="392"/>
                    <a:pt x="65" y="392"/>
                  </a:cubicBezTo>
                  <a:cubicBezTo>
                    <a:pt x="65" y="493"/>
                    <a:pt x="147" y="575"/>
                    <a:pt x="249" y="575"/>
                  </a:cubicBezTo>
                  <a:cubicBezTo>
                    <a:pt x="349" y="575"/>
                    <a:pt x="431" y="495"/>
                    <a:pt x="432" y="394"/>
                  </a:cubicBezTo>
                  <a:cubicBezTo>
                    <a:pt x="440" y="390"/>
                    <a:pt x="446" y="380"/>
                    <a:pt x="446" y="367"/>
                  </a:cubicBezTo>
                  <a:cubicBezTo>
                    <a:pt x="446" y="366"/>
                    <a:pt x="446" y="364"/>
                    <a:pt x="445" y="363"/>
                  </a:cubicBezTo>
                  <a:cubicBezTo>
                    <a:pt x="461" y="360"/>
                    <a:pt x="476" y="346"/>
                    <a:pt x="480" y="329"/>
                  </a:cubicBezTo>
                  <a:cubicBezTo>
                    <a:pt x="483" y="316"/>
                    <a:pt x="479" y="305"/>
                    <a:pt x="471" y="298"/>
                  </a:cubicBezTo>
                  <a:cubicBezTo>
                    <a:pt x="475" y="291"/>
                    <a:pt x="478" y="283"/>
                    <a:pt x="480" y="274"/>
                  </a:cubicBezTo>
                  <a:cubicBezTo>
                    <a:pt x="485" y="253"/>
                    <a:pt x="480" y="234"/>
                    <a:pt x="469" y="220"/>
                  </a:cubicBezTo>
                  <a:cubicBezTo>
                    <a:pt x="476" y="209"/>
                    <a:pt x="482" y="196"/>
                    <a:pt x="485" y="182"/>
                  </a:cubicBezTo>
                  <a:cubicBezTo>
                    <a:pt x="494" y="137"/>
                    <a:pt x="469" y="97"/>
                    <a:pt x="430" y="97"/>
                  </a:cubicBezTo>
                  <a:cubicBezTo>
                    <a:pt x="425" y="97"/>
                    <a:pt x="420" y="98"/>
                    <a:pt x="415" y="99"/>
                  </a:cubicBezTo>
                  <a:cubicBezTo>
                    <a:pt x="406" y="75"/>
                    <a:pt x="386" y="59"/>
                    <a:pt x="361" y="59"/>
                  </a:cubicBezTo>
                  <a:cubicBezTo>
                    <a:pt x="355" y="59"/>
                    <a:pt x="350" y="60"/>
                    <a:pt x="345" y="61"/>
                  </a:cubicBezTo>
                  <a:cubicBezTo>
                    <a:pt x="336" y="26"/>
                    <a:pt x="311" y="0"/>
                    <a:pt x="279" y="0"/>
                  </a:cubicBezTo>
                  <a:cubicBezTo>
                    <a:pt x="251" y="0"/>
                    <a:pt x="228" y="19"/>
                    <a:pt x="216" y="47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6" y="98"/>
                    <a:pt x="84" y="97"/>
                    <a:pt x="82" y="97"/>
                  </a:cubicBezTo>
                  <a:cubicBezTo>
                    <a:pt x="43" y="97"/>
                    <a:pt x="19" y="137"/>
                    <a:pt x="27" y="182"/>
                  </a:cubicBezTo>
                  <a:cubicBezTo>
                    <a:pt x="28" y="185"/>
                    <a:pt x="29" y="187"/>
                    <a:pt x="29" y="190"/>
                  </a:cubicBezTo>
                  <a:cubicBezTo>
                    <a:pt x="10" y="198"/>
                    <a:pt x="0" y="220"/>
                    <a:pt x="6" y="245"/>
                  </a:cubicBezTo>
                  <a:cubicBezTo>
                    <a:pt x="9" y="261"/>
                    <a:pt x="18" y="275"/>
                    <a:pt x="30" y="284"/>
                  </a:cubicBezTo>
                  <a:moveTo>
                    <a:pt x="106" y="303"/>
                  </a:moveTo>
                  <a:cubicBezTo>
                    <a:pt x="106" y="294"/>
                    <a:pt x="108" y="285"/>
                    <a:pt x="111" y="277"/>
                  </a:cubicBezTo>
                  <a:cubicBezTo>
                    <a:pt x="112" y="270"/>
                    <a:pt x="113" y="263"/>
                    <a:pt x="115" y="256"/>
                  </a:cubicBezTo>
                  <a:cubicBezTo>
                    <a:pt x="136" y="251"/>
                    <a:pt x="152" y="234"/>
                    <a:pt x="158" y="210"/>
                  </a:cubicBezTo>
                  <a:cubicBezTo>
                    <a:pt x="162" y="211"/>
                    <a:pt x="166" y="211"/>
                    <a:pt x="171" y="211"/>
                  </a:cubicBezTo>
                  <a:cubicBezTo>
                    <a:pt x="198" y="211"/>
                    <a:pt x="222" y="193"/>
                    <a:pt x="233" y="164"/>
                  </a:cubicBezTo>
                  <a:cubicBezTo>
                    <a:pt x="245" y="175"/>
                    <a:pt x="260" y="182"/>
                    <a:pt x="275" y="182"/>
                  </a:cubicBezTo>
                  <a:cubicBezTo>
                    <a:pt x="281" y="182"/>
                    <a:pt x="287" y="181"/>
                    <a:pt x="292" y="179"/>
                  </a:cubicBezTo>
                  <a:cubicBezTo>
                    <a:pt x="302" y="205"/>
                    <a:pt x="323" y="222"/>
                    <a:pt x="347" y="222"/>
                  </a:cubicBezTo>
                  <a:cubicBezTo>
                    <a:pt x="351" y="222"/>
                    <a:pt x="354" y="221"/>
                    <a:pt x="358" y="220"/>
                  </a:cubicBezTo>
                  <a:cubicBezTo>
                    <a:pt x="364" y="235"/>
                    <a:pt x="374" y="246"/>
                    <a:pt x="387" y="252"/>
                  </a:cubicBezTo>
                  <a:cubicBezTo>
                    <a:pt x="390" y="263"/>
                    <a:pt x="392" y="275"/>
                    <a:pt x="392" y="287"/>
                  </a:cubicBezTo>
                  <a:cubicBezTo>
                    <a:pt x="392" y="392"/>
                    <a:pt x="392" y="392"/>
                    <a:pt x="392" y="392"/>
                  </a:cubicBezTo>
                  <a:cubicBezTo>
                    <a:pt x="392" y="471"/>
                    <a:pt x="328" y="535"/>
                    <a:pt x="249" y="535"/>
                  </a:cubicBezTo>
                  <a:cubicBezTo>
                    <a:pt x="170" y="535"/>
                    <a:pt x="106" y="471"/>
                    <a:pt x="106" y="392"/>
                  </a:cubicBezTo>
                  <a:lnTo>
                    <a:pt x="106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291">
              <a:extLst>
                <a:ext uri="{FF2B5EF4-FFF2-40B4-BE49-F238E27FC236}">
                  <a16:creationId xmlns:a16="http://schemas.microsoft.com/office/drawing/2014/main" id="{F1B1E6AB-FB69-4236-AAAD-E9A6BFF5F0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38" y="1772"/>
              <a:ext cx="1104" cy="2510"/>
            </a:xfrm>
            <a:custGeom>
              <a:avLst/>
              <a:gdLst>
                <a:gd name="T0" fmla="*/ 717 w 722"/>
                <a:gd name="T1" fmla="*/ 683 h 1642"/>
                <a:gd name="T2" fmla="*/ 657 w 722"/>
                <a:gd name="T3" fmla="*/ 113 h 1642"/>
                <a:gd name="T4" fmla="*/ 616 w 722"/>
                <a:gd name="T5" fmla="*/ 56 h 1642"/>
                <a:gd name="T6" fmla="*/ 499 w 722"/>
                <a:gd name="T7" fmla="*/ 1 h 1642"/>
                <a:gd name="T8" fmla="*/ 499 w 722"/>
                <a:gd name="T9" fmla="*/ 83 h 1642"/>
                <a:gd name="T10" fmla="*/ 490 w 722"/>
                <a:gd name="T11" fmla="*/ 100 h 1642"/>
                <a:gd name="T12" fmla="*/ 478 w 722"/>
                <a:gd name="T13" fmla="*/ 103 h 1642"/>
                <a:gd name="T14" fmla="*/ 471 w 722"/>
                <a:gd name="T15" fmla="*/ 102 h 1642"/>
                <a:gd name="T16" fmla="*/ 421 w 722"/>
                <a:gd name="T17" fmla="*/ 83 h 1642"/>
                <a:gd name="T18" fmla="*/ 383 w 722"/>
                <a:gd name="T19" fmla="*/ 212 h 1642"/>
                <a:gd name="T20" fmla="*/ 364 w 722"/>
                <a:gd name="T21" fmla="*/ 226 h 1642"/>
                <a:gd name="T22" fmla="*/ 364 w 722"/>
                <a:gd name="T23" fmla="*/ 226 h 1642"/>
                <a:gd name="T24" fmla="*/ 344 w 722"/>
                <a:gd name="T25" fmla="*/ 212 h 1642"/>
                <a:gd name="T26" fmla="*/ 304 w 722"/>
                <a:gd name="T27" fmla="*/ 82 h 1642"/>
                <a:gd name="T28" fmla="*/ 251 w 722"/>
                <a:gd name="T29" fmla="*/ 102 h 1642"/>
                <a:gd name="T30" fmla="*/ 244 w 722"/>
                <a:gd name="T31" fmla="*/ 103 h 1642"/>
                <a:gd name="T32" fmla="*/ 233 w 722"/>
                <a:gd name="T33" fmla="*/ 100 h 1642"/>
                <a:gd name="T34" fmla="*/ 224 w 722"/>
                <a:gd name="T35" fmla="*/ 83 h 1642"/>
                <a:gd name="T36" fmla="*/ 224 w 722"/>
                <a:gd name="T37" fmla="*/ 0 h 1642"/>
                <a:gd name="T38" fmla="*/ 224 w 722"/>
                <a:gd name="T39" fmla="*/ 0 h 1642"/>
                <a:gd name="T40" fmla="*/ 106 w 722"/>
                <a:gd name="T41" fmla="*/ 56 h 1642"/>
                <a:gd name="T42" fmla="*/ 65 w 722"/>
                <a:gd name="T43" fmla="*/ 113 h 1642"/>
                <a:gd name="T44" fmla="*/ 5 w 722"/>
                <a:gd name="T45" fmla="*/ 683 h 1642"/>
                <a:gd name="T46" fmla="*/ 76 w 722"/>
                <a:gd name="T47" fmla="*/ 815 h 1642"/>
                <a:gd name="T48" fmla="*/ 122 w 722"/>
                <a:gd name="T49" fmla="*/ 833 h 1642"/>
                <a:gd name="T50" fmla="*/ 221 w 722"/>
                <a:gd name="T51" fmla="*/ 1601 h 1642"/>
                <a:gd name="T52" fmla="*/ 268 w 722"/>
                <a:gd name="T53" fmla="*/ 1642 h 1642"/>
                <a:gd name="T54" fmla="*/ 341 w 722"/>
                <a:gd name="T55" fmla="*/ 1642 h 1642"/>
                <a:gd name="T56" fmla="*/ 341 w 722"/>
                <a:gd name="T57" fmla="*/ 856 h 1642"/>
                <a:gd name="T58" fmla="*/ 361 w 722"/>
                <a:gd name="T59" fmla="*/ 856 h 1642"/>
                <a:gd name="T60" fmla="*/ 361 w 722"/>
                <a:gd name="T61" fmla="*/ 856 h 1642"/>
                <a:gd name="T62" fmla="*/ 382 w 722"/>
                <a:gd name="T63" fmla="*/ 856 h 1642"/>
                <a:gd name="T64" fmla="*/ 382 w 722"/>
                <a:gd name="T65" fmla="*/ 1642 h 1642"/>
                <a:gd name="T66" fmla="*/ 455 w 722"/>
                <a:gd name="T67" fmla="*/ 1642 h 1642"/>
                <a:gd name="T68" fmla="*/ 501 w 722"/>
                <a:gd name="T69" fmla="*/ 1601 h 1642"/>
                <a:gd name="T70" fmla="*/ 600 w 722"/>
                <a:gd name="T71" fmla="*/ 833 h 1642"/>
                <a:gd name="T72" fmla="*/ 647 w 722"/>
                <a:gd name="T73" fmla="*/ 815 h 1642"/>
                <a:gd name="T74" fmla="*/ 717 w 722"/>
                <a:gd name="T75" fmla="*/ 683 h 1642"/>
                <a:gd name="T76" fmla="*/ 161 w 722"/>
                <a:gd name="T77" fmla="*/ 400 h 1642"/>
                <a:gd name="T78" fmla="*/ 561 w 722"/>
                <a:gd name="T79" fmla="*/ 400 h 1642"/>
                <a:gd name="T80" fmla="*/ 561 w 722"/>
                <a:gd name="T81" fmla="*/ 522 h 1642"/>
                <a:gd name="T82" fmla="*/ 161 w 722"/>
                <a:gd name="T83" fmla="*/ 522 h 1642"/>
                <a:gd name="T84" fmla="*/ 161 w 722"/>
                <a:gd name="T85" fmla="*/ 400 h 1642"/>
                <a:gd name="T86" fmla="*/ 122 w 722"/>
                <a:gd name="T87" fmla="*/ 790 h 1642"/>
                <a:gd name="T88" fmla="*/ 71 w 722"/>
                <a:gd name="T89" fmla="*/ 759 h 1642"/>
                <a:gd name="T90" fmla="*/ 46 w 722"/>
                <a:gd name="T91" fmla="*/ 688 h 1642"/>
                <a:gd name="T92" fmla="*/ 55 w 722"/>
                <a:gd name="T93" fmla="*/ 602 h 1642"/>
                <a:gd name="T94" fmla="*/ 123 w 722"/>
                <a:gd name="T95" fmla="*/ 602 h 1642"/>
                <a:gd name="T96" fmla="*/ 122 w 722"/>
                <a:gd name="T97" fmla="*/ 790 h 1642"/>
                <a:gd name="T98" fmla="*/ 652 w 722"/>
                <a:gd name="T99" fmla="*/ 759 h 1642"/>
                <a:gd name="T100" fmla="*/ 600 w 722"/>
                <a:gd name="T101" fmla="*/ 790 h 1642"/>
                <a:gd name="T102" fmla="*/ 600 w 722"/>
                <a:gd name="T103" fmla="*/ 602 h 1642"/>
                <a:gd name="T104" fmla="*/ 668 w 722"/>
                <a:gd name="T105" fmla="*/ 602 h 1642"/>
                <a:gd name="T106" fmla="*/ 677 w 722"/>
                <a:gd name="T107" fmla="*/ 688 h 1642"/>
                <a:gd name="T108" fmla="*/ 652 w 722"/>
                <a:gd name="T109" fmla="*/ 759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2" h="1642">
                  <a:moveTo>
                    <a:pt x="717" y="683"/>
                  </a:moveTo>
                  <a:cubicBezTo>
                    <a:pt x="657" y="113"/>
                    <a:pt x="657" y="113"/>
                    <a:pt x="657" y="113"/>
                  </a:cubicBezTo>
                  <a:cubicBezTo>
                    <a:pt x="653" y="79"/>
                    <a:pt x="636" y="65"/>
                    <a:pt x="616" y="56"/>
                  </a:cubicBezTo>
                  <a:cubicBezTo>
                    <a:pt x="499" y="1"/>
                    <a:pt x="499" y="1"/>
                    <a:pt x="499" y="1"/>
                  </a:cubicBezTo>
                  <a:cubicBezTo>
                    <a:pt x="499" y="83"/>
                    <a:pt x="499" y="83"/>
                    <a:pt x="499" y="83"/>
                  </a:cubicBezTo>
                  <a:cubicBezTo>
                    <a:pt x="499" y="90"/>
                    <a:pt x="495" y="96"/>
                    <a:pt x="490" y="100"/>
                  </a:cubicBezTo>
                  <a:cubicBezTo>
                    <a:pt x="487" y="102"/>
                    <a:pt x="482" y="103"/>
                    <a:pt x="478" y="103"/>
                  </a:cubicBezTo>
                  <a:cubicBezTo>
                    <a:pt x="476" y="103"/>
                    <a:pt x="474" y="103"/>
                    <a:pt x="471" y="102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383" y="212"/>
                    <a:pt x="383" y="212"/>
                    <a:pt x="383" y="212"/>
                  </a:cubicBezTo>
                  <a:cubicBezTo>
                    <a:pt x="381" y="220"/>
                    <a:pt x="373" y="226"/>
                    <a:pt x="364" y="226"/>
                  </a:cubicBezTo>
                  <a:cubicBezTo>
                    <a:pt x="364" y="226"/>
                    <a:pt x="364" y="226"/>
                    <a:pt x="364" y="226"/>
                  </a:cubicBezTo>
                  <a:cubicBezTo>
                    <a:pt x="355" y="226"/>
                    <a:pt x="347" y="220"/>
                    <a:pt x="344" y="212"/>
                  </a:cubicBezTo>
                  <a:cubicBezTo>
                    <a:pt x="304" y="82"/>
                    <a:pt x="304" y="82"/>
                    <a:pt x="304" y="8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49" y="103"/>
                    <a:pt x="247" y="103"/>
                    <a:pt x="244" y="103"/>
                  </a:cubicBezTo>
                  <a:cubicBezTo>
                    <a:pt x="240" y="103"/>
                    <a:pt x="236" y="102"/>
                    <a:pt x="233" y="100"/>
                  </a:cubicBezTo>
                  <a:cubicBezTo>
                    <a:pt x="227" y="96"/>
                    <a:pt x="224" y="90"/>
                    <a:pt x="224" y="83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86" y="65"/>
                    <a:pt x="68" y="81"/>
                    <a:pt x="65" y="113"/>
                  </a:cubicBezTo>
                  <a:cubicBezTo>
                    <a:pt x="5" y="683"/>
                    <a:pt x="5" y="683"/>
                    <a:pt x="5" y="683"/>
                  </a:cubicBezTo>
                  <a:cubicBezTo>
                    <a:pt x="0" y="739"/>
                    <a:pt x="34" y="790"/>
                    <a:pt x="76" y="815"/>
                  </a:cubicBezTo>
                  <a:cubicBezTo>
                    <a:pt x="97" y="827"/>
                    <a:pt x="122" y="833"/>
                    <a:pt x="122" y="833"/>
                  </a:cubicBezTo>
                  <a:cubicBezTo>
                    <a:pt x="221" y="1601"/>
                    <a:pt x="221" y="1601"/>
                    <a:pt x="221" y="1601"/>
                  </a:cubicBezTo>
                  <a:cubicBezTo>
                    <a:pt x="224" y="1623"/>
                    <a:pt x="245" y="1642"/>
                    <a:pt x="268" y="1642"/>
                  </a:cubicBezTo>
                  <a:cubicBezTo>
                    <a:pt x="341" y="1642"/>
                    <a:pt x="341" y="1642"/>
                    <a:pt x="341" y="1642"/>
                  </a:cubicBezTo>
                  <a:cubicBezTo>
                    <a:pt x="341" y="856"/>
                    <a:pt x="341" y="856"/>
                    <a:pt x="34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82" y="856"/>
                    <a:pt x="382" y="856"/>
                    <a:pt x="382" y="856"/>
                  </a:cubicBezTo>
                  <a:cubicBezTo>
                    <a:pt x="382" y="1642"/>
                    <a:pt x="382" y="1642"/>
                    <a:pt x="382" y="1642"/>
                  </a:cubicBezTo>
                  <a:cubicBezTo>
                    <a:pt x="455" y="1642"/>
                    <a:pt x="455" y="1642"/>
                    <a:pt x="455" y="1642"/>
                  </a:cubicBezTo>
                  <a:cubicBezTo>
                    <a:pt x="477" y="1642"/>
                    <a:pt x="498" y="1623"/>
                    <a:pt x="501" y="1601"/>
                  </a:cubicBezTo>
                  <a:cubicBezTo>
                    <a:pt x="600" y="833"/>
                    <a:pt x="600" y="833"/>
                    <a:pt x="600" y="833"/>
                  </a:cubicBezTo>
                  <a:cubicBezTo>
                    <a:pt x="600" y="833"/>
                    <a:pt x="625" y="827"/>
                    <a:pt x="647" y="815"/>
                  </a:cubicBezTo>
                  <a:cubicBezTo>
                    <a:pt x="689" y="790"/>
                    <a:pt x="722" y="739"/>
                    <a:pt x="717" y="683"/>
                  </a:cubicBezTo>
                  <a:moveTo>
                    <a:pt x="161" y="400"/>
                  </a:moveTo>
                  <a:cubicBezTo>
                    <a:pt x="561" y="400"/>
                    <a:pt x="561" y="400"/>
                    <a:pt x="561" y="400"/>
                  </a:cubicBezTo>
                  <a:cubicBezTo>
                    <a:pt x="561" y="522"/>
                    <a:pt x="561" y="522"/>
                    <a:pt x="561" y="522"/>
                  </a:cubicBezTo>
                  <a:cubicBezTo>
                    <a:pt x="161" y="522"/>
                    <a:pt x="161" y="522"/>
                    <a:pt x="161" y="522"/>
                  </a:cubicBezTo>
                  <a:lnTo>
                    <a:pt x="161" y="400"/>
                  </a:lnTo>
                  <a:close/>
                  <a:moveTo>
                    <a:pt x="122" y="790"/>
                  </a:moveTo>
                  <a:cubicBezTo>
                    <a:pt x="93" y="780"/>
                    <a:pt x="77" y="765"/>
                    <a:pt x="71" y="759"/>
                  </a:cubicBezTo>
                  <a:cubicBezTo>
                    <a:pt x="57" y="746"/>
                    <a:pt x="43" y="721"/>
                    <a:pt x="46" y="688"/>
                  </a:cubicBezTo>
                  <a:cubicBezTo>
                    <a:pt x="55" y="602"/>
                    <a:pt x="55" y="602"/>
                    <a:pt x="55" y="602"/>
                  </a:cubicBezTo>
                  <a:cubicBezTo>
                    <a:pt x="123" y="602"/>
                    <a:pt x="123" y="602"/>
                    <a:pt x="123" y="602"/>
                  </a:cubicBezTo>
                  <a:lnTo>
                    <a:pt x="122" y="790"/>
                  </a:lnTo>
                  <a:close/>
                  <a:moveTo>
                    <a:pt x="652" y="759"/>
                  </a:moveTo>
                  <a:cubicBezTo>
                    <a:pt x="646" y="765"/>
                    <a:pt x="629" y="780"/>
                    <a:pt x="600" y="790"/>
                  </a:cubicBezTo>
                  <a:cubicBezTo>
                    <a:pt x="600" y="602"/>
                    <a:pt x="600" y="602"/>
                    <a:pt x="600" y="602"/>
                  </a:cubicBezTo>
                  <a:cubicBezTo>
                    <a:pt x="668" y="602"/>
                    <a:pt x="668" y="602"/>
                    <a:pt x="668" y="602"/>
                  </a:cubicBezTo>
                  <a:cubicBezTo>
                    <a:pt x="677" y="688"/>
                    <a:pt x="677" y="688"/>
                    <a:pt x="677" y="688"/>
                  </a:cubicBezTo>
                  <a:cubicBezTo>
                    <a:pt x="680" y="721"/>
                    <a:pt x="665" y="746"/>
                    <a:pt x="652" y="7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61" name="Freeform 297">
            <a:extLst>
              <a:ext uri="{FF2B5EF4-FFF2-40B4-BE49-F238E27FC236}">
                <a16:creationId xmlns:a16="http://schemas.microsoft.com/office/drawing/2014/main" id="{709C240F-2DC0-4404-BA06-E62C2B351D3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440336" y="3923771"/>
            <a:ext cx="219788" cy="668595"/>
          </a:xfrm>
          <a:custGeom>
            <a:avLst/>
            <a:gdLst>
              <a:gd name="T0" fmla="*/ 709 w 723"/>
              <a:gd name="T1" fmla="*/ 1161 h 2200"/>
              <a:gd name="T2" fmla="*/ 617 w 723"/>
              <a:gd name="T3" fmla="*/ 615 h 2200"/>
              <a:gd name="T4" fmla="*/ 463 w 723"/>
              <a:gd name="T5" fmla="*/ 545 h 2200"/>
              <a:gd name="T6" fmla="*/ 559 w 723"/>
              <a:gd name="T7" fmla="*/ 367 h 2200"/>
              <a:gd name="T8" fmla="*/ 593 w 723"/>
              <a:gd name="T9" fmla="*/ 329 h 2200"/>
              <a:gd name="T10" fmla="*/ 593 w 723"/>
              <a:gd name="T11" fmla="*/ 274 h 2200"/>
              <a:gd name="T12" fmla="*/ 598 w 723"/>
              <a:gd name="T13" fmla="*/ 182 h 2200"/>
              <a:gd name="T14" fmla="*/ 528 w 723"/>
              <a:gd name="T15" fmla="*/ 99 h 2200"/>
              <a:gd name="T16" fmla="*/ 458 w 723"/>
              <a:gd name="T17" fmla="*/ 61 h 2200"/>
              <a:gd name="T18" fmla="*/ 328 w 723"/>
              <a:gd name="T19" fmla="*/ 47 h 2200"/>
              <a:gd name="T20" fmla="*/ 200 w 723"/>
              <a:gd name="T21" fmla="*/ 98 h 2200"/>
              <a:gd name="T22" fmla="*/ 140 w 723"/>
              <a:gd name="T23" fmla="*/ 182 h 2200"/>
              <a:gd name="T24" fmla="*/ 118 w 723"/>
              <a:gd name="T25" fmla="*/ 245 h 2200"/>
              <a:gd name="T26" fmla="*/ 135 w 723"/>
              <a:gd name="T27" fmla="*/ 315 h 2200"/>
              <a:gd name="T28" fmla="*/ 151 w 723"/>
              <a:gd name="T29" fmla="*/ 357 h 2200"/>
              <a:gd name="T30" fmla="*/ 178 w 723"/>
              <a:gd name="T31" fmla="*/ 392 h 2200"/>
              <a:gd name="T32" fmla="*/ 249 w 723"/>
              <a:gd name="T33" fmla="*/ 548 h 2200"/>
              <a:gd name="T34" fmla="*/ 65 w 723"/>
              <a:gd name="T35" fmla="*/ 673 h 2200"/>
              <a:gd name="T36" fmla="*/ 13 w 723"/>
              <a:gd name="T37" fmla="*/ 1160 h 2200"/>
              <a:gd name="T38" fmla="*/ 75 w 723"/>
              <a:gd name="T39" fmla="*/ 1373 h 2200"/>
              <a:gd name="T40" fmla="*/ 221 w 723"/>
              <a:gd name="T41" fmla="*/ 2159 h 2200"/>
              <a:gd name="T42" fmla="*/ 341 w 723"/>
              <a:gd name="T43" fmla="*/ 2200 h 2200"/>
              <a:gd name="T44" fmla="*/ 361 w 723"/>
              <a:gd name="T45" fmla="*/ 1414 h 2200"/>
              <a:gd name="T46" fmla="*/ 382 w 723"/>
              <a:gd name="T47" fmla="*/ 2200 h 2200"/>
              <a:gd name="T48" fmla="*/ 502 w 723"/>
              <a:gd name="T49" fmla="*/ 2159 h 2200"/>
              <a:gd name="T50" fmla="*/ 647 w 723"/>
              <a:gd name="T51" fmla="*/ 1373 h 2200"/>
              <a:gd name="T52" fmla="*/ 218 w 723"/>
              <a:gd name="T53" fmla="*/ 392 h 2200"/>
              <a:gd name="T54" fmla="*/ 224 w 723"/>
              <a:gd name="T55" fmla="*/ 277 h 2200"/>
              <a:gd name="T56" fmla="*/ 270 w 723"/>
              <a:gd name="T57" fmla="*/ 210 h 2200"/>
              <a:gd name="T58" fmla="*/ 346 w 723"/>
              <a:gd name="T59" fmla="*/ 164 h 2200"/>
              <a:gd name="T60" fmla="*/ 405 w 723"/>
              <a:gd name="T61" fmla="*/ 179 h 2200"/>
              <a:gd name="T62" fmla="*/ 470 w 723"/>
              <a:gd name="T63" fmla="*/ 220 h 2200"/>
              <a:gd name="T64" fmla="*/ 505 w 723"/>
              <a:gd name="T65" fmla="*/ 287 h 2200"/>
              <a:gd name="T66" fmla="*/ 361 w 723"/>
              <a:gd name="T67" fmla="*/ 535 h 2200"/>
              <a:gd name="T68" fmla="*/ 122 w 723"/>
              <a:gd name="T69" fmla="*/ 1348 h 2200"/>
              <a:gd name="T70" fmla="*/ 45 w 723"/>
              <a:gd name="T71" fmla="*/ 1246 h 2200"/>
              <a:gd name="T72" fmla="*/ 54 w 723"/>
              <a:gd name="T73" fmla="*/ 1160 h 2200"/>
              <a:gd name="T74" fmla="*/ 111 w 723"/>
              <a:gd name="T75" fmla="*/ 1160 h 2200"/>
              <a:gd name="T76" fmla="*/ 123 w 723"/>
              <a:gd name="T77" fmla="*/ 1161 h 2200"/>
              <a:gd name="T78" fmla="*/ 166 w 723"/>
              <a:gd name="T79" fmla="*/ 1160 h 2200"/>
              <a:gd name="T80" fmla="*/ 148 w 723"/>
              <a:gd name="T81" fmla="*/ 795 h 2200"/>
              <a:gd name="T82" fmla="*/ 127 w 723"/>
              <a:gd name="T83" fmla="*/ 815 h 2200"/>
              <a:gd name="T84" fmla="*/ 59 w 723"/>
              <a:gd name="T85" fmla="*/ 1119 h 2200"/>
              <a:gd name="T86" fmla="*/ 116 w 723"/>
              <a:gd name="T87" fmla="*/ 657 h 2200"/>
              <a:gd name="T88" fmla="*/ 259 w 723"/>
              <a:gd name="T89" fmla="*/ 588 h 2200"/>
              <a:gd name="T90" fmla="*/ 341 w 723"/>
              <a:gd name="T91" fmla="*/ 750 h 2200"/>
              <a:gd name="T92" fmla="*/ 166 w 723"/>
              <a:gd name="T93" fmla="*/ 1160 h 2200"/>
              <a:gd name="T94" fmla="*/ 382 w 723"/>
              <a:gd name="T95" fmla="*/ 750 h 2200"/>
              <a:gd name="T96" fmla="*/ 464 w 723"/>
              <a:gd name="T97" fmla="*/ 588 h 2200"/>
              <a:gd name="T98" fmla="*/ 607 w 723"/>
              <a:gd name="T99" fmla="*/ 657 h 2200"/>
              <a:gd name="T100" fmla="*/ 664 w 723"/>
              <a:gd name="T101" fmla="*/ 1119 h 2200"/>
              <a:gd name="T102" fmla="*/ 595 w 723"/>
              <a:gd name="T103" fmla="*/ 815 h 2200"/>
              <a:gd name="T104" fmla="*/ 575 w 723"/>
              <a:gd name="T105" fmla="*/ 795 h 2200"/>
              <a:gd name="T106" fmla="*/ 557 w 723"/>
              <a:gd name="T107" fmla="*/ 1160 h 2200"/>
              <a:gd name="T108" fmla="*/ 652 w 723"/>
              <a:gd name="T109" fmla="*/ 1317 h 2200"/>
              <a:gd name="T110" fmla="*/ 600 w 723"/>
              <a:gd name="T111" fmla="*/ 1161 h 2200"/>
              <a:gd name="T112" fmla="*/ 611 w 723"/>
              <a:gd name="T113" fmla="*/ 1160 h 2200"/>
              <a:gd name="T114" fmla="*/ 668 w 723"/>
              <a:gd name="T115" fmla="*/ 1160 h 2200"/>
              <a:gd name="T116" fmla="*/ 652 w 723"/>
              <a:gd name="T117" fmla="*/ 1317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23" h="2200">
                <a:moveTo>
                  <a:pt x="718" y="1241"/>
                </a:moveTo>
                <a:cubicBezTo>
                  <a:pt x="709" y="1161"/>
                  <a:pt x="709" y="1161"/>
                  <a:pt x="709" y="1161"/>
                </a:cubicBezTo>
                <a:cubicBezTo>
                  <a:pt x="658" y="673"/>
                  <a:pt x="658" y="673"/>
                  <a:pt x="658" y="673"/>
                </a:cubicBezTo>
                <a:cubicBezTo>
                  <a:pt x="653" y="640"/>
                  <a:pt x="642" y="627"/>
                  <a:pt x="617" y="615"/>
                </a:cubicBezTo>
                <a:cubicBezTo>
                  <a:pt x="474" y="548"/>
                  <a:pt x="474" y="548"/>
                  <a:pt x="474" y="548"/>
                </a:cubicBezTo>
                <a:cubicBezTo>
                  <a:pt x="470" y="547"/>
                  <a:pt x="469" y="546"/>
                  <a:pt x="463" y="545"/>
                </a:cubicBezTo>
                <a:cubicBezTo>
                  <a:pt x="512" y="512"/>
                  <a:pt x="544" y="457"/>
                  <a:pt x="545" y="394"/>
                </a:cubicBezTo>
                <a:cubicBezTo>
                  <a:pt x="553" y="390"/>
                  <a:pt x="559" y="380"/>
                  <a:pt x="559" y="367"/>
                </a:cubicBezTo>
                <a:cubicBezTo>
                  <a:pt x="559" y="366"/>
                  <a:pt x="558" y="364"/>
                  <a:pt x="558" y="363"/>
                </a:cubicBezTo>
                <a:cubicBezTo>
                  <a:pt x="574" y="360"/>
                  <a:pt x="589" y="346"/>
                  <a:pt x="593" y="329"/>
                </a:cubicBezTo>
                <a:cubicBezTo>
                  <a:pt x="596" y="316"/>
                  <a:pt x="592" y="305"/>
                  <a:pt x="584" y="298"/>
                </a:cubicBezTo>
                <a:cubicBezTo>
                  <a:pt x="588" y="291"/>
                  <a:pt x="591" y="283"/>
                  <a:pt x="593" y="274"/>
                </a:cubicBezTo>
                <a:cubicBezTo>
                  <a:pt x="598" y="253"/>
                  <a:pt x="593" y="234"/>
                  <a:pt x="582" y="220"/>
                </a:cubicBezTo>
                <a:cubicBezTo>
                  <a:pt x="589" y="209"/>
                  <a:pt x="595" y="196"/>
                  <a:pt x="598" y="182"/>
                </a:cubicBezTo>
                <a:cubicBezTo>
                  <a:pt x="607" y="137"/>
                  <a:pt x="582" y="97"/>
                  <a:pt x="543" y="97"/>
                </a:cubicBezTo>
                <a:cubicBezTo>
                  <a:pt x="538" y="97"/>
                  <a:pt x="533" y="98"/>
                  <a:pt x="528" y="99"/>
                </a:cubicBezTo>
                <a:cubicBezTo>
                  <a:pt x="519" y="75"/>
                  <a:pt x="499" y="59"/>
                  <a:pt x="473" y="59"/>
                </a:cubicBezTo>
                <a:cubicBezTo>
                  <a:pt x="468" y="59"/>
                  <a:pt x="463" y="60"/>
                  <a:pt x="458" y="61"/>
                </a:cubicBezTo>
                <a:cubicBezTo>
                  <a:pt x="449" y="26"/>
                  <a:pt x="424" y="0"/>
                  <a:pt x="392" y="0"/>
                </a:cubicBezTo>
                <a:cubicBezTo>
                  <a:pt x="364" y="0"/>
                  <a:pt x="341" y="19"/>
                  <a:pt x="328" y="47"/>
                </a:cubicBezTo>
                <a:cubicBezTo>
                  <a:pt x="313" y="29"/>
                  <a:pt x="293" y="17"/>
                  <a:pt x="270" y="17"/>
                </a:cubicBezTo>
                <a:cubicBezTo>
                  <a:pt x="231" y="17"/>
                  <a:pt x="202" y="53"/>
                  <a:pt x="200" y="98"/>
                </a:cubicBezTo>
                <a:cubicBezTo>
                  <a:pt x="198" y="98"/>
                  <a:pt x="196" y="97"/>
                  <a:pt x="195" y="97"/>
                </a:cubicBezTo>
                <a:cubicBezTo>
                  <a:pt x="156" y="97"/>
                  <a:pt x="131" y="137"/>
                  <a:pt x="140" y="182"/>
                </a:cubicBezTo>
                <a:cubicBezTo>
                  <a:pt x="140" y="185"/>
                  <a:pt x="141" y="187"/>
                  <a:pt x="142" y="190"/>
                </a:cubicBezTo>
                <a:cubicBezTo>
                  <a:pt x="123" y="198"/>
                  <a:pt x="113" y="220"/>
                  <a:pt x="118" y="245"/>
                </a:cubicBezTo>
                <a:cubicBezTo>
                  <a:pt x="121" y="261"/>
                  <a:pt x="130" y="275"/>
                  <a:pt x="142" y="284"/>
                </a:cubicBezTo>
                <a:cubicBezTo>
                  <a:pt x="136" y="292"/>
                  <a:pt x="133" y="303"/>
                  <a:pt x="135" y="315"/>
                </a:cubicBezTo>
                <a:cubicBezTo>
                  <a:pt x="138" y="326"/>
                  <a:pt x="144" y="335"/>
                  <a:pt x="151" y="342"/>
                </a:cubicBezTo>
                <a:cubicBezTo>
                  <a:pt x="150" y="346"/>
                  <a:pt x="149" y="352"/>
                  <a:pt x="151" y="357"/>
                </a:cubicBezTo>
                <a:cubicBezTo>
                  <a:pt x="153" y="371"/>
                  <a:pt x="165" y="382"/>
                  <a:pt x="178" y="385"/>
                </a:cubicBezTo>
                <a:cubicBezTo>
                  <a:pt x="178" y="392"/>
                  <a:pt x="178" y="392"/>
                  <a:pt x="178" y="392"/>
                </a:cubicBezTo>
                <a:cubicBezTo>
                  <a:pt x="178" y="455"/>
                  <a:pt x="210" y="511"/>
                  <a:pt x="259" y="544"/>
                </a:cubicBezTo>
                <a:cubicBezTo>
                  <a:pt x="255" y="545"/>
                  <a:pt x="253" y="546"/>
                  <a:pt x="249" y="548"/>
                </a:cubicBezTo>
                <a:cubicBezTo>
                  <a:pt x="106" y="615"/>
                  <a:pt x="106" y="615"/>
                  <a:pt x="106" y="615"/>
                </a:cubicBezTo>
                <a:cubicBezTo>
                  <a:pt x="81" y="627"/>
                  <a:pt x="69" y="640"/>
                  <a:pt x="65" y="673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5" y="1241"/>
                  <a:pt x="5" y="1241"/>
                  <a:pt x="5" y="1241"/>
                </a:cubicBezTo>
                <a:cubicBezTo>
                  <a:pt x="0" y="1297"/>
                  <a:pt x="33" y="1348"/>
                  <a:pt x="75" y="1373"/>
                </a:cubicBezTo>
                <a:cubicBezTo>
                  <a:pt x="97" y="1385"/>
                  <a:pt x="122" y="1391"/>
                  <a:pt x="122" y="1391"/>
                </a:cubicBezTo>
                <a:cubicBezTo>
                  <a:pt x="221" y="2159"/>
                  <a:pt x="221" y="2159"/>
                  <a:pt x="221" y="2159"/>
                </a:cubicBezTo>
                <a:cubicBezTo>
                  <a:pt x="224" y="2182"/>
                  <a:pt x="245" y="2200"/>
                  <a:pt x="268" y="2200"/>
                </a:cubicBezTo>
                <a:cubicBezTo>
                  <a:pt x="341" y="2200"/>
                  <a:pt x="341" y="2200"/>
                  <a:pt x="341" y="2200"/>
                </a:cubicBezTo>
                <a:cubicBezTo>
                  <a:pt x="341" y="1414"/>
                  <a:pt x="341" y="1414"/>
                  <a:pt x="341" y="1414"/>
                </a:cubicBezTo>
                <a:cubicBezTo>
                  <a:pt x="361" y="1414"/>
                  <a:pt x="361" y="1414"/>
                  <a:pt x="361" y="1414"/>
                </a:cubicBezTo>
                <a:cubicBezTo>
                  <a:pt x="382" y="1414"/>
                  <a:pt x="382" y="1414"/>
                  <a:pt x="382" y="1414"/>
                </a:cubicBezTo>
                <a:cubicBezTo>
                  <a:pt x="382" y="2200"/>
                  <a:pt x="382" y="2200"/>
                  <a:pt x="382" y="2200"/>
                </a:cubicBezTo>
                <a:cubicBezTo>
                  <a:pt x="455" y="2200"/>
                  <a:pt x="455" y="2200"/>
                  <a:pt x="455" y="2200"/>
                </a:cubicBezTo>
                <a:cubicBezTo>
                  <a:pt x="478" y="2200"/>
                  <a:pt x="499" y="2182"/>
                  <a:pt x="502" y="2159"/>
                </a:cubicBezTo>
                <a:cubicBezTo>
                  <a:pt x="601" y="1391"/>
                  <a:pt x="601" y="1391"/>
                  <a:pt x="601" y="1391"/>
                </a:cubicBezTo>
                <a:cubicBezTo>
                  <a:pt x="601" y="1391"/>
                  <a:pt x="626" y="1385"/>
                  <a:pt x="647" y="1373"/>
                </a:cubicBezTo>
                <a:cubicBezTo>
                  <a:pt x="689" y="1348"/>
                  <a:pt x="723" y="1297"/>
                  <a:pt x="718" y="1241"/>
                </a:cubicBezTo>
                <a:moveTo>
                  <a:pt x="218" y="392"/>
                </a:moveTo>
                <a:cubicBezTo>
                  <a:pt x="218" y="303"/>
                  <a:pt x="218" y="303"/>
                  <a:pt x="218" y="303"/>
                </a:cubicBezTo>
                <a:cubicBezTo>
                  <a:pt x="218" y="294"/>
                  <a:pt x="220" y="285"/>
                  <a:pt x="224" y="277"/>
                </a:cubicBezTo>
                <a:cubicBezTo>
                  <a:pt x="224" y="270"/>
                  <a:pt x="226" y="263"/>
                  <a:pt x="228" y="255"/>
                </a:cubicBezTo>
                <a:cubicBezTo>
                  <a:pt x="248" y="251"/>
                  <a:pt x="264" y="234"/>
                  <a:pt x="270" y="210"/>
                </a:cubicBezTo>
                <a:cubicBezTo>
                  <a:pt x="275" y="211"/>
                  <a:pt x="279" y="211"/>
                  <a:pt x="283" y="211"/>
                </a:cubicBezTo>
                <a:cubicBezTo>
                  <a:pt x="311" y="211"/>
                  <a:pt x="334" y="193"/>
                  <a:pt x="346" y="164"/>
                </a:cubicBezTo>
                <a:cubicBezTo>
                  <a:pt x="358" y="175"/>
                  <a:pt x="372" y="182"/>
                  <a:pt x="388" y="182"/>
                </a:cubicBezTo>
                <a:cubicBezTo>
                  <a:pt x="394" y="182"/>
                  <a:pt x="400" y="181"/>
                  <a:pt x="405" y="179"/>
                </a:cubicBezTo>
                <a:cubicBezTo>
                  <a:pt x="415" y="205"/>
                  <a:pt x="435" y="221"/>
                  <a:pt x="460" y="221"/>
                </a:cubicBezTo>
                <a:cubicBezTo>
                  <a:pt x="464" y="221"/>
                  <a:pt x="467" y="221"/>
                  <a:pt x="470" y="220"/>
                </a:cubicBezTo>
                <a:cubicBezTo>
                  <a:pt x="476" y="235"/>
                  <a:pt x="487" y="246"/>
                  <a:pt x="500" y="252"/>
                </a:cubicBezTo>
                <a:cubicBezTo>
                  <a:pt x="503" y="263"/>
                  <a:pt x="505" y="275"/>
                  <a:pt x="505" y="287"/>
                </a:cubicBezTo>
                <a:cubicBezTo>
                  <a:pt x="505" y="392"/>
                  <a:pt x="505" y="392"/>
                  <a:pt x="505" y="392"/>
                </a:cubicBezTo>
                <a:cubicBezTo>
                  <a:pt x="505" y="471"/>
                  <a:pt x="440" y="535"/>
                  <a:pt x="361" y="535"/>
                </a:cubicBezTo>
                <a:cubicBezTo>
                  <a:pt x="283" y="535"/>
                  <a:pt x="218" y="471"/>
                  <a:pt x="218" y="392"/>
                </a:cubicBezTo>
                <a:moveTo>
                  <a:pt x="122" y="1348"/>
                </a:moveTo>
                <a:cubicBezTo>
                  <a:pt x="93" y="1338"/>
                  <a:pt x="76" y="1323"/>
                  <a:pt x="71" y="1317"/>
                </a:cubicBezTo>
                <a:cubicBezTo>
                  <a:pt x="57" y="1304"/>
                  <a:pt x="42" y="1279"/>
                  <a:pt x="45" y="1246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111" y="1160"/>
                  <a:pt x="111" y="1160"/>
                  <a:pt x="111" y="1160"/>
                </a:cubicBezTo>
                <a:cubicBezTo>
                  <a:pt x="111" y="1161"/>
                  <a:pt x="111" y="1161"/>
                  <a:pt x="111" y="1161"/>
                </a:cubicBezTo>
                <a:cubicBezTo>
                  <a:pt x="123" y="1161"/>
                  <a:pt x="123" y="1161"/>
                  <a:pt x="123" y="1161"/>
                </a:cubicBezTo>
                <a:lnTo>
                  <a:pt x="122" y="1348"/>
                </a:lnTo>
                <a:close/>
                <a:moveTo>
                  <a:pt x="166" y="1160"/>
                </a:moveTo>
                <a:cubicBezTo>
                  <a:pt x="168" y="815"/>
                  <a:pt x="168" y="815"/>
                  <a:pt x="168" y="815"/>
                </a:cubicBezTo>
                <a:cubicBezTo>
                  <a:pt x="168" y="804"/>
                  <a:pt x="159" y="795"/>
                  <a:pt x="148" y="795"/>
                </a:cubicBezTo>
                <a:cubicBezTo>
                  <a:pt x="148" y="795"/>
                  <a:pt x="148" y="795"/>
                  <a:pt x="148" y="795"/>
                </a:cubicBezTo>
                <a:cubicBezTo>
                  <a:pt x="137" y="795"/>
                  <a:pt x="127" y="804"/>
                  <a:pt x="127" y="815"/>
                </a:cubicBezTo>
                <a:cubicBezTo>
                  <a:pt x="126" y="1119"/>
                  <a:pt x="126" y="1119"/>
                  <a:pt x="126" y="1119"/>
                </a:cubicBezTo>
                <a:cubicBezTo>
                  <a:pt x="59" y="1119"/>
                  <a:pt x="59" y="1119"/>
                  <a:pt x="59" y="1119"/>
                </a:cubicBezTo>
                <a:cubicBezTo>
                  <a:pt x="106" y="677"/>
                  <a:pt x="106" y="677"/>
                  <a:pt x="106" y="677"/>
                </a:cubicBezTo>
                <a:cubicBezTo>
                  <a:pt x="106" y="671"/>
                  <a:pt x="109" y="663"/>
                  <a:pt x="116" y="657"/>
                </a:cubicBezTo>
                <a:cubicBezTo>
                  <a:pt x="118" y="655"/>
                  <a:pt x="121" y="653"/>
                  <a:pt x="124" y="652"/>
                </a:cubicBezTo>
                <a:cubicBezTo>
                  <a:pt x="259" y="588"/>
                  <a:pt x="259" y="588"/>
                  <a:pt x="259" y="588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1160"/>
                  <a:pt x="341" y="1160"/>
                  <a:pt x="341" y="1160"/>
                </a:cubicBezTo>
                <a:lnTo>
                  <a:pt x="166" y="1160"/>
                </a:lnTo>
                <a:close/>
                <a:moveTo>
                  <a:pt x="382" y="1160"/>
                </a:moveTo>
                <a:cubicBezTo>
                  <a:pt x="382" y="750"/>
                  <a:pt x="382" y="750"/>
                  <a:pt x="382" y="750"/>
                </a:cubicBezTo>
                <a:cubicBezTo>
                  <a:pt x="382" y="750"/>
                  <a:pt x="382" y="750"/>
                  <a:pt x="382" y="750"/>
                </a:cubicBezTo>
                <a:cubicBezTo>
                  <a:pt x="464" y="588"/>
                  <a:pt x="464" y="588"/>
                  <a:pt x="464" y="588"/>
                </a:cubicBezTo>
                <a:cubicBezTo>
                  <a:pt x="599" y="652"/>
                  <a:pt x="599" y="652"/>
                  <a:pt x="599" y="652"/>
                </a:cubicBezTo>
                <a:cubicBezTo>
                  <a:pt x="602" y="653"/>
                  <a:pt x="605" y="655"/>
                  <a:pt x="607" y="657"/>
                </a:cubicBezTo>
                <a:cubicBezTo>
                  <a:pt x="614" y="663"/>
                  <a:pt x="617" y="671"/>
                  <a:pt x="617" y="677"/>
                </a:cubicBezTo>
                <a:cubicBezTo>
                  <a:pt x="664" y="1119"/>
                  <a:pt x="664" y="1119"/>
                  <a:pt x="664" y="1119"/>
                </a:cubicBezTo>
                <a:cubicBezTo>
                  <a:pt x="599" y="1119"/>
                  <a:pt x="599" y="1119"/>
                  <a:pt x="599" y="1119"/>
                </a:cubicBezTo>
                <a:cubicBezTo>
                  <a:pt x="595" y="815"/>
                  <a:pt x="595" y="815"/>
                  <a:pt x="595" y="815"/>
                </a:cubicBezTo>
                <a:cubicBezTo>
                  <a:pt x="595" y="804"/>
                  <a:pt x="586" y="795"/>
                  <a:pt x="575" y="795"/>
                </a:cubicBezTo>
                <a:cubicBezTo>
                  <a:pt x="575" y="795"/>
                  <a:pt x="575" y="795"/>
                  <a:pt x="575" y="795"/>
                </a:cubicBezTo>
                <a:cubicBezTo>
                  <a:pt x="564" y="795"/>
                  <a:pt x="554" y="804"/>
                  <a:pt x="554" y="815"/>
                </a:cubicBezTo>
                <a:cubicBezTo>
                  <a:pt x="557" y="1160"/>
                  <a:pt x="557" y="1160"/>
                  <a:pt x="557" y="1160"/>
                </a:cubicBezTo>
                <a:lnTo>
                  <a:pt x="382" y="1160"/>
                </a:lnTo>
                <a:close/>
                <a:moveTo>
                  <a:pt x="652" y="1317"/>
                </a:moveTo>
                <a:cubicBezTo>
                  <a:pt x="646" y="1323"/>
                  <a:pt x="630" y="1338"/>
                  <a:pt x="601" y="1348"/>
                </a:cubicBezTo>
                <a:cubicBezTo>
                  <a:pt x="600" y="1161"/>
                  <a:pt x="600" y="1161"/>
                  <a:pt x="600" y="1161"/>
                </a:cubicBezTo>
                <a:cubicBezTo>
                  <a:pt x="611" y="1161"/>
                  <a:pt x="611" y="1161"/>
                  <a:pt x="611" y="1161"/>
                </a:cubicBezTo>
                <a:cubicBezTo>
                  <a:pt x="611" y="1160"/>
                  <a:pt x="611" y="1160"/>
                  <a:pt x="611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77" y="1246"/>
                  <a:pt x="677" y="1246"/>
                  <a:pt x="677" y="1246"/>
                </a:cubicBezTo>
                <a:cubicBezTo>
                  <a:pt x="680" y="1279"/>
                  <a:pt x="666" y="1304"/>
                  <a:pt x="652" y="1317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5" name="Freeform 1411">
            <a:extLst>
              <a:ext uri="{FF2B5EF4-FFF2-40B4-BE49-F238E27FC236}">
                <a16:creationId xmlns:a16="http://schemas.microsoft.com/office/drawing/2014/main" id="{747FD79B-A544-466F-9F18-A4E4440E71D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444231" y="3923771"/>
            <a:ext cx="231710" cy="668595"/>
          </a:xfrm>
          <a:custGeom>
            <a:avLst/>
            <a:gdLst>
              <a:gd name="T0" fmla="*/ 729 w 766"/>
              <a:gd name="T1" fmla="*/ 692 h 2205"/>
              <a:gd name="T2" fmla="*/ 653 w 766"/>
              <a:gd name="T3" fmla="*/ 563 h 2205"/>
              <a:gd name="T4" fmla="*/ 515 w 766"/>
              <a:gd name="T5" fmla="*/ 477 h 2205"/>
              <a:gd name="T6" fmla="*/ 573 w 766"/>
              <a:gd name="T7" fmla="*/ 340 h 2205"/>
              <a:gd name="T8" fmla="*/ 573 w 766"/>
              <a:gd name="T9" fmla="*/ 238 h 2205"/>
              <a:gd name="T10" fmla="*/ 653 w 766"/>
              <a:gd name="T11" fmla="*/ 238 h 2205"/>
              <a:gd name="T12" fmla="*/ 600 w 766"/>
              <a:gd name="T13" fmla="*/ 186 h 2205"/>
              <a:gd name="T14" fmla="*/ 600 w 766"/>
              <a:gd name="T15" fmla="*/ 186 h 2205"/>
              <a:gd name="T16" fmla="*/ 600 w 766"/>
              <a:gd name="T17" fmla="*/ 186 h 2205"/>
              <a:gd name="T18" fmla="*/ 572 w 766"/>
              <a:gd name="T19" fmla="*/ 186 h 2205"/>
              <a:gd name="T20" fmla="*/ 546 w 766"/>
              <a:gd name="T21" fmla="*/ 37 h 2205"/>
              <a:gd name="T22" fmla="*/ 498 w 766"/>
              <a:gd name="T23" fmla="*/ 6 h 2205"/>
              <a:gd name="T24" fmla="*/ 424 w 766"/>
              <a:gd name="T25" fmla="*/ 26 h 2205"/>
              <a:gd name="T26" fmla="*/ 342 w 766"/>
              <a:gd name="T27" fmla="*/ 26 h 2205"/>
              <a:gd name="T28" fmla="*/ 268 w 766"/>
              <a:gd name="T29" fmla="*/ 6 h 2205"/>
              <a:gd name="T30" fmla="*/ 220 w 766"/>
              <a:gd name="T31" fmla="*/ 37 h 2205"/>
              <a:gd name="T32" fmla="*/ 195 w 766"/>
              <a:gd name="T33" fmla="*/ 186 h 2205"/>
              <a:gd name="T34" fmla="*/ 166 w 766"/>
              <a:gd name="T35" fmla="*/ 186 h 2205"/>
              <a:gd name="T36" fmla="*/ 166 w 766"/>
              <a:gd name="T37" fmla="*/ 186 h 2205"/>
              <a:gd name="T38" fmla="*/ 114 w 766"/>
              <a:gd name="T39" fmla="*/ 238 h 2205"/>
              <a:gd name="T40" fmla="*/ 193 w 766"/>
              <a:gd name="T41" fmla="*/ 238 h 2205"/>
              <a:gd name="T42" fmla="*/ 193 w 766"/>
              <a:gd name="T43" fmla="*/ 340 h 2205"/>
              <a:gd name="T44" fmla="*/ 251 w 766"/>
              <a:gd name="T45" fmla="*/ 477 h 2205"/>
              <a:gd name="T46" fmla="*/ 114 w 766"/>
              <a:gd name="T47" fmla="*/ 563 h 2205"/>
              <a:gd name="T48" fmla="*/ 37 w 766"/>
              <a:gd name="T49" fmla="*/ 692 h 2205"/>
              <a:gd name="T50" fmla="*/ 0 w 766"/>
              <a:gd name="T51" fmla="*/ 1297 h 2205"/>
              <a:gd name="T52" fmla="*/ 121 w 766"/>
              <a:gd name="T53" fmla="*/ 1455 h 2205"/>
              <a:gd name="T54" fmla="*/ 121 w 766"/>
              <a:gd name="T55" fmla="*/ 2205 h 2205"/>
              <a:gd name="T56" fmla="*/ 223 w 766"/>
              <a:gd name="T57" fmla="*/ 2205 h 2205"/>
              <a:gd name="T58" fmla="*/ 270 w 766"/>
              <a:gd name="T59" fmla="*/ 2163 h 2205"/>
              <a:gd name="T60" fmla="*/ 352 w 766"/>
              <a:gd name="T61" fmla="*/ 1461 h 2205"/>
              <a:gd name="T62" fmla="*/ 414 w 766"/>
              <a:gd name="T63" fmla="*/ 1461 h 2205"/>
              <a:gd name="T64" fmla="*/ 497 w 766"/>
              <a:gd name="T65" fmla="*/ 2163 h 2205"/>
              <a:gd name="T66" fmla="*/ 549 w 766"/>
              <a:gd name="T67" fmla="*/ 2205 h 2205"/>
              <a:gd name="T68" fmla="*/ 645 w 766"/>
              <a:gd name="T69" fmla="*/ 2205 h 2205"/>
              <a:gd name="T70" fmla="*/ 645 w 766"/>
              <a:gd name="T71" fmla="*/ 1455 h 2205"/>
              <a:gd name="T72" fmla="*/ 645 w 766"/>
              <a:gd name="T73" fmla="*/ 1144 h 2205"/>
              <a:gd name="T74" fmla="*/ 572 w 766"/>
              <a:gd name="T75" fmla="*/ 1071 h 2205"/>
              <a:gd name="T76" fmla="*/ 499 w 766"/>
              <a:gd name="T77" fmla="*/ 1144 h 2205"/>
              <a:gd name="T78" fmla="*/ 478 w 766"/>
              <a:gd name="T79" fmla="*/ 1165 h 2205"/>
              <a:gd name="T80" fmla="*/ 457 w 766"/>
              <a:gd name="T81" fmla="*/ 1144 h 2205"/>
              <a:gd name="T82" fmla="*/ 572 w 766"/>
              <a:gd name="T83" fmla="*/ 1029 h 2205"/>
              <a:gd name="T84" fmla="*/ 687 w 766"/>
              <a:gd name="T85" fmla="*/ 1144 h 2205"/>
              <a:gd name="T86" fmla="*/ 687 w 766"/>
              <a:gd name="T87" fmla="*/ 1437 h 2205"/>
              <a:gd name="T88" fmla="*/ 766 w 766"/>
              <a:gd name="T89" fmla="*/ 1297 h 2205"/>
              <a:gd name="T90" fmla="*/ 729 w 766"/>
              <a:gd name="T91" fmla="*/ 692 h 2205"/>
              <a:gd name="T92" fmla="*/ 121 w 766"/>
              <a:gd name="T93" fmla="*/ 1411 h 2205"/>
              <a:gd name="T94" fmla="*/ 42 w 766"/>
              <a:gd name="T95" fmla="*/ 1298 h 2205"/>
              <a:gd name="T96" fmla="*/ 47 w 766"/>
              <a:gd name="T97" fmla="*/ 1213 h 2205"/>
              <a:gd name="T98" fmla="*/ 121 w 766"/>
              <a:gd name="T99" fmla="*/ 1213 h 2205"/>
              <a:gd name="T100" fmla="*/ 121 w 766"/>
              <a:gd name="T101" fmla="*/ 1411 h 2205"/>
              <a:gd name="T102" fmla="*/ 383 w 766"/>
              <a:gd name="T103" fmla="*/ 489 h 2205"/>
              <a:gd name="T104" fmla="*/ 235 w 766"/>
              <a:gd name="T105" fmla="*/ 340 h 2205"/>
              <a:gd name="T106" fmla="*/ 235 w 766"/>
              <a:gd name="T107" fmla="*/ 238 h 2205"/>
              <a:gd name="T108" fmla="*/ 531 w 766"/>
              <a:gd name="T109" fmla="*/ 238 h 2205"/>
              <a:gd name="T110" fmla="*/ 531 w 766"/>
              <a:gd name="T111" fmla="*/ 340 h 2205"/>
              <a:gd name="T112" fmla="*/ 383 w 766"/>
              <a:gd name="T113" fmla="*/ 489 h 2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66" h="2205">
                <a:moveTo>
                  <a:pt x="729" y="692"/>
                </a:moveTo>
                <a:cubicBezTo>
                  <a:pt x="725" y="621"/>
                  <a:pt x="692" y="588"/>
                  <a:pt x="653" y="563"/>
                </a:cubicBezTo>
                <a:cubicBezTo>
                  <a:pt x="515" y="477"/>
                  <a:pt x="515" y="477"/>
                  <a:pt x="515" y="477"/>
                </a:cubicBezTo>
                <a:cubicBezTo>
                  <a:pt x="551" y="443"/>
                  <a:pt x="573" y="394"/>
                  <a:pt x="573" y="340"/>
                </a:cubicBezTo>
                <a:cubicBezTo>
                  <a:pt x="573" y="238"/>
                  <a:pt x="573" y="238"/>
                  <a:pt x="573" y="238"/>
                </a:cubicBezTo>
                <a:cubicBezTo>
                  <a:pt x="653" y="238"/>
                  <a:pt x="653" y="238"/>
                  <a:pt x="653" y="238"/>
                </a:cubicBezTo>
                <a:cubicBezTo>
                  <a:pt x="653" y="209"/>
                  <a:pt x="629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572" y="186"/>
                  <a:pt x="572" y="186"/>
                  <a:pt x="572" y="186"/>
                </a:cubicBezTo>
                <a:cubicBezTo>
                  <a:pt x="546" y="37"/>
                  <a:pt x="546" y="37"/>
                  <a:pt x="546" y="37"/>
                </a:cubicBezTo>
                <a:cubicBezTo>
                  <a:pt x="542" y="14"/>
                  <a:pt x="520" y="0"/>
                  <a:pt x="498" y="6"/>
                </a:cubicBezTo>
                <a:cubicBezTo>
                  <a:pt x="424" y="26"/>
                  <a:pt x="424" y="26"/>
                  <a:pt x="424" y="26"/>
                </a:cubicBezTo>
                <a:cubicBezTo>
                  <a:pt x="402" y="32"/>
                  <a:pt x="365" y="32"/>
                  <a:pt x="342" y="26"/>
                </a:cubicBezTo>
                <a:cubicBezTo>
                  <a:pt x="268" y="6"/>
                  <a:pt x="268" y="6"/>
                  <a:pt x="268" y="6"/>
                </a:cubicBezTo>
                <a:cubicBezTo>
                  <a:pt x="246" y="0"/>
                  <a:pt x="224" y="14"/>
                  <a:pt x="220" y="37"/>
                </a:cubicBezTo>
                <a:cubicBezTo>
                  <a:pt x="195" y="186"/>
                  <a:pt x="195" y="186"/>
                  <a:pt x="195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37" y="186"/>
                  <a:pt x="114" y="209"/>
                  <a:pt x="114" y="238"/>
                </a:cubicBezTo>
                <a:cubicBezTo>
                  <a:pt x="193" y="238"/>
                  <a:pt x="193" y="238"/>
                  <a:pt x="193" y="238"/>
                </a:cubicBezTo>
                <a:cubicBezTo>
                  <a:pt x="193" y="340"/>
                  <a:pt x="193" y="340"/>
                  <a:pt x="193" y="340"/>
                </a:cubicBezTo>
                <a:cubicBezTo>
                  <a:pt x="193" y="394"/>
                  <a:pt x="215" y="443"/>
                  <a:pt x="251" y="477"/>
                </a:cubicBezTo>
                <a:cubicBezTo>
                  <a:pt x="114" y="563"/>
                  <a:pt x="114" y="563"/>
                  <a:pt x="114" y="563"/>
                </a:cubicBezTo>
                <a:cubicBezTo>
                  <a:pt x="74" y="588"/>
                  <a:pt x="44" y="619"/>
                  <a:pt x="37" y="692"/>
                </a:cubicBezTo>
                <a:cubicBezTo>
                  <a:pt x="0" y="1297"/>
                  <a:pt x="0" y="1297"/>
                  <a:pt x="0" y="1297"/>
                </a:cubicBezTo>
                <a:cubicBezTo>
                  <a:pt x="0" y="1373"/>
                  <a:pt x="51" y="1436"/>
                  <a:pt x="121" y="1455"/>
                </a:cubicBezTo>
                <a:cubicBezTo>
                  <a:pt x="121" y="2205"/>
                  <a:pt x="121" y="2205"/>
                  <a:pt x="121" y="2205"/>
                </a:cubicBezTo>
                <a:cubicBezTo>
                  <a:pt x="223" y="2205"/>
                  <a:pt x="223" y="2205"/>
                  <a:pt x="223" y="2205"/>
                </a:cubicBezTo>
                <a:cubicBezTo>
                  <a:pt x="246" y="2205"/>
                  <a:pt x="267" y="2186"/>
                  <a:pt x="270" y="2163"/>
                </a:cubicBezTo>
                <a:cubicBezTo>
                  <a:pt x="352" y="1461"/>
                  <a:pt x="352" y="1461"/>
                  <a:pt x="352" y="1461"/>
                </a:cubicBezTo>
                <a:cubicBezTo>
                  <a:pt x="414" y="1461"/>
                  <a:pt x="414" y="1461"/>
                  <a:pt x="414" y="1461"/>
                </a:cubicBezTo>
                <a:cubicBezTo>
                  <a:pt x="497" y="2163"/>
                  <a:pt x="497" y="2163"/>
                  <a:pt x="497" y="2163"/>
                </a:cubicBezTo>
                <a:cubicBezTo>
                  <a:pt x="499" y="2186"/>
                  <a:pt x="521" y="2205"/>
                  <a:pt x="549" y="2205"/>
                </a:cubicBezTo>
                <a:cubicBezTo>
                  <a:pt x="645" y="2205"/>
                  <a:pt x="645" y="2205"/>
                  <a:pt x="645" y="2205"/>
                </a:cubicBezTo>
                <a:cubicBezTo>
                  <a:pt x="645" y="1455"/>
                  <a:pt x="645" y="1455"/>
                  <a:pt x="645" y="1455"/>
                </a:cubicBezTo>
                <a:cubicBezTo>
                  <a:pt x="645" y="1144"/>
                  <a:pt x="645" y="1144"/>
                  <a:pt x="645" y="1144"/>
                </a:cubicBezTo>
                <a:cubicBezTo>
                  <a:pt x="645" y="1104"/>
                  <a:pt x="612" y="1071"/>
                  <a:pt x="572" y="1071"/>
                </a:cubicBezTo>
                <a:cubicBezTo>
                  <a:pt x="532" y="1071"/>
                  <a:pt x="499" y="1104"/>
                  <a:pt x="499" y="1144"/>
                </a:cubicBezTo>
                <a:cubicBezTo>
                  <a:pt x="499" y="1156"/>
                  <a:pt x="490" y="1165"/>
                  <a:pt x="478" y="1165"/>
                </a:cubicBezTo>
                <a:cubicBezTo>
                  <a:pt x="467" y="1165"/>
                  <a:pt x="457" y="1156"/>
                  <a:pt x="457" y="1144"/>
                </a:cubicBezTo>
                <a:cubicBezTo>
                  <a:pt x="457" y="1081"/>
                  <a:pt x="509" y="1029"/>
                  <a:pt x="572" y="1029"/>
                </a:cubicBezTo>
                <a:cubicBezTo>
                  <a:pt x="636" y="1029"/>
                  <a:pt x="687" y="1081"/>
                  <a:pt x="687" y="1144"/>
                </a:cubicBezTo>
                <a:cubicBezTo>
                  <a:pt x="687" y="1437"/>
                  <a:pt x="687" y="1437"/>
                  <a:pt x="687" y="1437"/>
                </a:cubicBezTo>
                <a:cubicBezTo>
                  <a:pt x="735" y="1408"/>
                  <a:pt x="766" y="1356"/>
                  <a:pt x="766" y="1297"/>
                </a:cubicBezTo>
                <a:lnTo>
                  <a:pt x="729" y="692"/>
                </a:lnTo>
                <a:close/>
                <a:moveTo>
                  <a:pt x="121" y="1411"/>
                </a:moveTo>
                <a:cubicBezTo>
                  <a:pt x="75" y="1394"/>
                  <a:pt x="43" y="1350"/>
                  <a:pt x="42" y="1298"/>
                </a:cubicBezTo>
                <a:cubicBezTo>
                  <a:pt x="47" y="1213"/>
                  <a:pt x="47" y="1213"/>
                  <a:pt x="47" y="1213"/>
                </a:cubicBezTo>
                <a:cubicBezTo>
                  <a:pt x="121" y="1213"/>
                  <a:pt x="121" y="1213"/>
                  <a:pt x="121" y="1213"/>
                </a:cubicBezTo>
                <a:lnTo>
                  <a:pt x="121" y="1411"/>
                </a:lnTo>
                <a:close/>
                <a:moveTo>
                  <a:pt x="383" y="489"/>
                </a:moveTo>
                <a:cubicBezTo>
                  <a:pt x="302" y="489"/>
                  <a:pt x="235" y="422"/>
                  <a:pt x="235" y="340"/>
                </a:cubicBezTo>
                <a:cubicBezTo>
                  <a:pt x="235" y="238"/>
                  <a:pt x="235" y="238"/>
                  <a:pt x="235" y="238"/>
                </a:cubicBezTo>
                <a:cubicBezTo>
                  <a:pt x="531" y="238"/>
                  <a:pt x="531" y="238"/>
                  <a:pt x="531" y="238"/>
                </a:cubicBezTo>
                <a:cubicBezTo>
                  <a:pt x="531" y="340"/>
                  <a:pt x="531" y="340"/>
                  <a:pt x="531" y="340"/>
                </a:cubicBezTo>
                <a:cubicBezTo>
                  <a:pt x="531" y="422"/>
                  <a:pt x="465" y="489"/>
                  <a:pt x="383" y="489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6" name="Freeform 1623">
            <a:extLst>
              <a:ext uri="{FF2B5EF4-FFF2-40B4-BE49-F238E27FC236}">
                <a16:creationId xmlns:a16="http://schemas.microsoft.com/office/drawing/2014/main" id="{EC39DE70-B65E-4830-8FF3-497BB974FB0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863964" y="3923771"/>
            <a:ext cx="228697" cy="668595"/>
          </a:xfrm>
          <a:custGeom>
            <a:avLst/>
            <a:gdLst>
              <a:gd name="T0" fmla="*/ 750 w 753"/>
              <a:gd name="T1" fmla="*/ 1183 h 2200"/>
              <a:gd name="T2" fmla="*/ 675 w 753"/>
              <a:gd name="T3" fmla="*/ 533 h 2200"/>
              <a:gd name="T4" fmla="*/ 487 w 753"/>
              <a:gd name="T5" fmla="*/ 440 h 2200"/>
              <a:gd name="T6" fmla="*/ 562 w 753"/>
              <a:gd name="T7" fmla="*/ 185 h 2200"/>
              <a:gd name="T8" fmla="*/ 191 w 753"/>
              <a:gd name="T9" fmla="*/ 185 h 2200"/>
              <a:gd name="T10" fmla="*/ 266 w 753"/>
              <a:gd name="T11" fmla="*/ 440 h 2200"/>
              <a:gd name="T12" fmla="*/ 78 w 753"/>
              <a:gd name="T13" fmla="*/ 533 h 2200"/>
              <a:gd name="T14" fmla="*/ 2 w 753"/>
              <a:gd name="T15" fmla="*/ 1183 h 2200"/>
              <a:gd name="T16" fmla="*/ 0 w 753"/>
              <a:gd name="T17" fmla="*/ 1224 h 2200"/>
              <a:gd name="T18" fmla="*/ 118 w 753"/>
              <a:gd name="T19" fmla="*/ 1711 h 2200"/>
              <a:gd name="T20" fmla="*/ 101 w 753"/>
              <a:gd name="T21" fmla="*/ 1747 h 2200"/>
              <a:gd name="T22" fmla="*/ 121 w 753"/>
              <a:gd name="T23" fmla="*/ 1886 h 2200"/>
              <a:gd name="T24" fmla="*/ 147 w 753"/>
              <a:gd name="T25" fmla="*/ 2082 h 2200"/>
              <a:gd name="T26" fmla="*/ 101 w 753"/>
              <a:gd name="T27" fmla="*/ 2170 h 2200"/>
              <a:gd name="T28" fmla="*/ 275 w 753"/>
              <a:gd name="T29" fmla="*/ 2200 h 2200"/>
              <a:gd name="T30" fmla="*/ 304 w 753"/>
              <a:gd name="T31" fmla="*/ 2160 h 2200"/>
              <a:gd name="T32" fmla="*/ 258 w 753"/>
              <a:gd name="T33" fmla="*/ 1928 h 2200"/>
              <a:gd name="T34" fmla="*/ 284 w 753"/>
              <a:gd name="T35" fmla="*/ 1807 h 2200"/>
              <a:gd name="T36" fmla="*/ 304 w 753"/>
              <a:gd name="T37" fmla="*/ 1737 h 2200"/>
              <a:gd name="T38" fmla="*/ 353 w 753"/>
              <a:gd name="T39" fmla="*/ 1383 h 2200"/>
              <a:gd name="T40" fmla="*/ 490 w 753"/>
              <a:gd name="T41" fmla="*/ 2151 h 2200"/>
              <a:gd name="T42" fmla="*/ 635 w 753"/>
              <a:gd name="T43" fmla="*/ 2191 h 2200"/>
              <a:gd name="T44" fmla="*/ 753 w 753"/>
              <a:gd name="T45" fmla="*/ 1224 h 2200"/>
              <a:gd name="T46" fmla="*/ 41 w 753"/>
              <a:gd name="T47" fmla="*/ 1225 h 2200"/>
              <a:gd name="T48" fmla="*/ 118 w 753"/>
              <a:gd name="T49" fmla="*/ 1224 h 2200"/>
              <a:gd name="T50" fmla="*/ 41 w 753"/>
              <a:gd name="T51" fmla="*/ 1225 h 2200"/>
              <a:gd name="T52" fmla="*/ 263 w 753"/>
              <a:gd name="T53" fmla="*/ 2141 h 2200"/>
              <a:gd name="T54" fmla="*/ 267 w 753"/>
              <a:gd name="T55" fmla="*/ 2160 h 2200"/>
              <a:gd name="T56" fmla="*/ 139 w 753"/>
              <a:gd name="T57" fmla="*/ 2162 h 2200"/>
              <a:gd name="T58" fmla="*/ 140 w 753"/>
              <a:gd name="T59" fmla="*/ 2147 h 2200"/>
              <a:gd name="T60" fmla="*/ 144 w 753"/>
              <a:gd name="T61" fmla="*/ 2137 h 2200"/>
              <a:gd name="T62" fmla="*/ 150 w 753"/>
              <a:gd name="T63" fmla="*/ 2128 h 2200"/>
              <a:gd name="T64" fmla="*/ 203 w 753"/>
              <a:gd name="T65" fmla="*/ 2107 h 2200"/>
              <a:gd name="T66" fmla="*/ 257 w 753"/>
              <a:gd name="T67" fmla="*/ 2129 h 2200"/>
              <a:gd name="T68" fmla="*/ 185 w 753"/>
              <a:gd name="T69" fmla="*/ 2071 h 2200"/>
              <a:gd name="T70" fmla="*/ 221 w 753"/>
              <a:gd name="T71" fmla="*/ 1934 h 2200"/>
              <a:gd name="T72" fmla="*/ 203 w 753"/>
              <a:gd name="T73" fmla="*/ 2069 h 2200"/>
              <a:gd name="T74" fmla="*/ 267 w 753"/>
              <a:gd name="T75" fmla="*/ 1747 h 2200"/>
              <a:gd name="T76" fmla="*/ 247 w 753"/>
              <a:gd name="T77" fmla="*/ 1794 h 2200"/>
              <a:gd name="T78" fmla="*/ 247 w 753"/>
              <a:gd name="T79" fmla="*/ 1886 h 2200"/>
              <a:gd name="T80" fmla="*/ 221 w 753"/>
              <a:gd name="T81" fmla="*/ 1896 h 2200"/>
              <a:gd name="T82" fmla="*/ 169 w 753"/>
              <a:gd name="T83" fmla="*/ 1896 h 2200"/>
              <a:gd name="T84" fmla="*/ 159 w 753"/>
              <a:gd name="T85" fmla="*/ 1843 h 2200"/>
              <a:gd name="T86" fmla="*/ 154 w 753"/>
              <a:gd name="T87" fmla="*/ 1788 h 2200"/>
              <a:gd name="T88" fmla="*/ 139 w 753"/>
              <a:gd name="T89" fmla="*/ 1745 h 2200"/>
              <a:gd name="T90" fmla="*/ 267 w 753"/>
              <a:gd name="T91" fmla="*/ 1747 h 2200"/>
              <a:gd name="T92" fmla="*/ 232 w 753"/>
              <a:gd name="T93" fmla="*/ 291 h 2200"/>
              <a:gd name="T94" fmla="*/ 302 w 753"/>
              <a:gd name="T95" fmla="*/ 132 h 2200"/>
              <a:gd name="T96" fmla="*/ 376 w 753"/>
              <a:gd name="T97" fmla="*/ 140 h 2200"/>
              <a:gd name="T98" fmla="*/ 521 w 753"/>
              <a:gd name="T99" fmla="*/ 185 h 2200"/>
              <a:gd name="T100" fmla="*/ 376 w 753"/>
              <a:gd name="T101" fmla="*/ 436 h 2200"/>
              <a:gd name="T102" fmla="*/ 635 w 753"/>
              <a:gd name="T103" fmla="*/ 1224 h 2200"/>
              <a:gd name="T104" fmla="*/ 712 w 753"/>
              <a:gd name="T105" fmla="*/ 1225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53" h="2200">
                <a:moveTo>
                  <a:pt x="750" y="1183"/>
                </a:moveTo>
                <a:cubicBezTo>
                  <a:pt x="750" y="1183"/>
                  <a:pt x="750" y="1183"/>
                  <a:pt x="750" y="1183"/>
                </a:cubicBezTo>
                <a:cubicBezTo>
                  <a:pt x="714" y="593"/>
                  <a:pt x="714" y="593"/>
                  <a:pt x="714" y="593"/>
                </a:cubicBezTo>
                <a:cubicBezTo>
                  <a:pt x="711" y="560"/>
                  <a:pt x="695" y="543"/>
                  <a:pt x="675" y="533"/>
                </a:cubicBezTo>
                <a:cubicBezTo>
                  <a:pt x="518" y="455"/>
                  <a:pt x="518" y="455"/>
                  <a:pt x="518" y="455"/>
                </a:cubicBezTo>
                <a:cubicBezTo>
                  <a:pt x="487" y="440"/>
                  <a:pt x="487" y="440"/>
                  <a:pt x="487" y="440"/>
                </a:cubicBezTo>
                <a:cubicBezTo>
                  <a:pt x="532" y="406"/>
                  <a:pt x="562" y="352"/>
                  <a:pt x="562" y="291"/>
                </a:cubicBezTo>
                <a:cubicBezTo>
                  <a:pt x="562" y="185"/>
                  <a:pt x="562" y="185"/>
                  <a:pt x="562" y="185"/>
                </a:cubicBezTo>
                <a:cubicBezTo>
                  <a:pt x="562" y="83"/>
                  <a:pt x="479" y="0"/>
                  <a:pt x="376" y="0"/>
                </a:cubicBezTo>
                <a:cubicBezTo>
                  <a:pt x="274" y="0"/>
                  <a:pt x="191" y="83"/>
                  <a:pt x="191" y="185"/>
                </a:cubicBezTo>
                <a:cubicBezTo>
                  <a:pt x="191" y="291"/>
                  <a:pt x="191" y="291"/>
                  <a:pt x="191" y="291"/>
                </a:cubicBezTo>
                <a:cubicBezTo>
                  <a:pt x="191" y="352"/>
                  <a:pt x="220" y="406"/>
                  <a:pt x="266" y="440"/>
                </a:cubicBezTo>
                <a:cubicBezTo>
                  <a:pt x="235" y="455"/>
                  <a:pt x="235" y="455"/>
                  <a:pt x="235" y="455"/>
                </a:cubicBezTo>
                <a:cubicBezTo>
                  <a:pt x="78" y="533"/>
                  <a:pt x="78" y="533"/>
                  <a:pt x="78" y="533"/>
                </a:cubicBezTo>
                <a:cubicBezTo>
                  <a:pt x="58" y="543"/>
                  <a:pt x="41" y="559"/>
                  <a:pt x="39" y="59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0" y="1224"/>
                  <a:pt x="0" y="1224"/>
                  <a:pt x="0" y="1224"/>
                </a:cubicBezTo>
                <a:cubicBezTo>
                  <a:pt x="0" y="1298"/>
                  <a:pt x="50" y="1359"/>
                  <a:pt x="118" y="1378"/>
                </a:cubicBezTo>
                <a:cubicBezTo>
                  <a:pt x="118" y="1711"/>
                  <a:pt x="118" y="1711"/>
                  <a:pt x="118" y="1711"/>
                </a:cubicBezTo>
                <a:cubicBezTo>
                  <a:pt x="108" y="1716"/>
                  <a:pt x="101" y="1725"/>
                  <a:pt x="101" y="1737"/>
                </a:cubicBezTo>
                <a:cubicBezTo>
                  <a:pt x="101" y="1747"/>
                  <a:pt x="101" y="1747"/>
                  <a:pt x="101" y="1747"/>
                </a:cubicBezTo>
                <a:cubicBezTo>
                  <a:pt x="101" y="1769"/>
                  <a:pt x="108" y="1790"/>
                  <a:pt x="121" y="1807"/>
                </a:cubicBezTo>
                <a:cubicBezTo>
                  <a:pt x="121" y="1886"/>
                  <a:pt x="121" y="1886"/>
                  <a:pt x="121" y="1886"/>
                </a:cubicBezTo>
                <a:cubicBezTo>
                  <a:pt x="121" y="1904"/>
                  <a:pt x="132" y="1920"/>
                  <a:pt x="147" y="1928"/>
                </a:cubicBezTo>
                <a:cubicBezTo>
                  <a:pt x="147" y="2082"/>
                  <a:pt x="147" y="2082"/>
                  <a:pt x="147" y="2082"/>
                </a:cubicBezTo>
                <a:cubicBezTo>
                  <a:pt x="119" y="2098"/>
                  <a:pt x="101" y="2125"/>
                  <a:pt x="101" y="2160"/>
                </a:cubicBezTo>
                <a:cubicBezTo>
                  <a:pt x="101" y="2170"/>
                  <a:pt x="101" y="2170"/>
                  <a:pt x="101" y="2170"/>
                </a:cubicBezTo>
                <a:cubicBezTo>
                  <a:pt x="101" y="2186"/>
                  <a:pt x="115" y="2200"/>
                  <a:pt x="131" y="2200"/>
                </a:cubicBezTo>
                <a:cubicBezTo>
                  <a:pt x="275" y="2200"/>
                  <a:pt x="275" y="2200"/>
                  <a:pt x="275" y="2200"/>
                </a:cubicBezTo>
                <a:cubicBezTo>
                  <a:pt x="291" y="2200"/>
                  <a:pt x="304" y="2186"/>
                  <a:pt x="304" y="2170"/>
                </a:cubicBezTo>
                <a:cubicBezTo>
                  <a:pt x="304" y="2160"/>
                  <a:pt x="304" y="2160"/>
                  <a:pt x="304" y="2160"/>
                </a:cubicBezTo>
                <a:cubicBezTo>
                  <a:pt x="304" y="2125"/>
                  <a:pt x="286" y="2098"/>
                  <a:pt x="258" y="2082"/>
                </a:cubicBezTo>
                <a:cubicBezTo>
                  <a:pt x="258" y="1928"/>
                  <a:pt x="258" y="1928"/>
                  <a:pt x="258" y="1928"/>
                </a:cubicBezTo>
                <a:cubicBezTo>
                  <a:pt x="273" y="1920"/>
                  <a:pt x="284" y="1904"/>
                  <a:pt x="284" y="1886"/>
                </a:cubicBezTo>
                <a:cubicBezTo>
                  <a:pt x="284" y="1807"/>
                  <a:pt x="284" y="1807"/>
                  <a:pt x="284" y="1807"/>
                </a:cubicBezTo>
                <a:cubicBezTo>
                  <a:pt x="297" y="1790"/>
                  <a:pt x="304" y="1769"/>
                  <a:pt x="304" y="1747"/>
                </a:cubicBezTo>
                <a:cubicBezTo>
                  <a:pt x="304" y="1737"/>
                  <a:pt x="304" y="1737"/>
                  <a:pt x="304" y="1737"/>
                </a:cubicBezTo>
                <a:cubicBezTo>
                  <a:pt x="304" y="1726"/>
                  <a:pt x="298" y="1716"/>
                  <a:pt x="288" y="1711"/>
                </a:cubicBezTo>
                <a:cubicBezTo>
                  <a:pt x="353" y="1383"/>
                  <a:pt x="353" y="1383"/>
                  <a:pt x="353" y="1383"/>
                </a:cubicBezTo>
                <a:cubicBezTo>
                  <a:pt x="399" y="1383"/>
                  <a:pt x="399" y="1383"/>
                  <a:pt x="399" y="1383"/>
                </a:cubicBezTo>
                <a:cubicBezTo>
                  <a:pt x="490" y="2151"/>
                  <a:pt x="490" y="2151"/>
                  <a:pt x="490" y="2151"/>
                </a:cubicBezTo>
                <a:cubicBezTo>
                  <a:pt x="492" y="2173"/>
                  <a:pt x="513" y="2191"/>
                  <a:pt x="536" y="2191"/>
                </a:cubicBezTo>
                <a:cubicBezTo>
                  <a:pt x="635" y="2191"/>
                  <a:pt x="635" y="2191"/>
                  <a:pt x="635" y="2191"/>
                </a:cubicBezTo>
                <a:cubicBezTo>
                  <a:pt x="635" y="1378"/>
                  <a:pt x="635" y="1378"/>
                  <a:pt x="635" y="1378"/>
                </a:cubicBezTo>
                <a:cubicBezTo>
                  <a:pt x="703" y="1359"/>
                  <a:pt x="753" y="1298"/>
                  <a:pt x="753" y="1224"/>
                </a:cubicBezTo>
                <a:lnTo>
                  <a:pt x="750" y="1183"/>
                </a:lnTo>
                <a:close/>
                <a:moveTo>
                  <a:pt x="41" y="1225"/>
                </a:moveTo>
                <a:cubicBezTo>
                  <a:pt x="41" y="1224"/>
                  <a:pt x="41" y="1224"/>
                  <a:pt x="41" y="1224"/>
                </a:cubicBezTo>
                <a:cubicBezTo>
                  <a:pt x="118" y="1224"/>
                  <a:pt x="118" y="1224"/>
                  <a:pt x="118" y="1224"/>
                </a:cubicBezTo>
                <a:cubicBezTo>
                  <a:pt x="118" y="1335"/>
                  <a:pt x="118" y="1335"/>
                  <a:pt x="118" y="1335"/>
                </a:cubicBezTo>
                <a:cubicBezTo>
                  <a:pt x="74" y="1318"/>
                  <a:pt x="42" y="1275"/>
                  <a:pt x="41" y="1225"/>
                </a:cubicBezTo>
                <a:moveTo>
                  <a:pt x="261" y="2137"/>
                </a:moveTo>
                <a:cubicBezTo>
                  <a:pt x="262" y="2138"/>
                  <a:pt x="262" y="2139"/>
                  <a:pt x="263" y="2141"/>
                </a:cubicBezTo>
                <a:cubicBezTo>
                  <a:pt x="264" y="2143"/>
                  <a:pt x="265" y="2145"/>
                  <a:pt x="265" y="2147"/>
                </a:cubicBezTo>
                <a:cubicBezTo>
                  <a:pt x="266" y="2151"/>
                  <a:pt x="267" y="2155"/>
                  <a:pt x="267" y="2160"/>
                </a:cubicBezTo>
                <a:cubicBezTo>
                  <a:pt x="267" y="2162"/>
                  <a:pt x="267" y="2162"/>
                  <a:pt x="267" y="2162"/>
                </a:cubicBezTo>
                <a:cubicBezTo>
                  <a:pt x="139" y="2162"/>
                  <a:pt x="139" y="2162"/>
                  <a:pt x="139" y="2162"/>
                </a:cubicBezTo>
                <a:cubicBezTo>
                  <a:pt x="139" y="2160"/>
                  <a:pt x="139" y="2160"/>
                  <a:pt x="139" y="2160"/>
                </a:cubicBezTo>
                <a:cubicBezTo>
                  <a:pt x="139" y="2155"/>
                  <a:pt x="139" y="2151"/>
                  <a:pt x="140" y="2147"/>
                </a:cubicBezTo>
                <a:cubicBezTo>
                  <a:pt x="141" y="2145"/>
                  <a:pt x="142" y="2143"/>
                  <a:pt x="143" y="2141"/>
                </a:cubicBezTo>
                <a:cubicBezTo>
                  <a:pt x="143" y="2139"/>
                  <a:pt x="143" y="2138"/>
                  <a:pt x="144" y="2137"/>
                </a:cubicBezTo>
                <a:cubicBezTo>
                  <a:pt x="145" y="2134"/>
                  <a:pt x="147" y="2132"/>
                  <a:pt x="149" y="2129"/>
                </a:cubicBezTo>
                <a:cubicBezTo>
                  <a:pt x="149" y="2129"/>
                  <a:pt x="149" y="2129"/>
                  <a:pt x="150" y="2128"/>
                </a:cubicBezTo>
                <a:cubicBezTo>
                  <a:pt x="152" y="2126"/>
                  <a:pt x="154" y="2123"/>
                  <a:pt x="156" y="2121"/>
                </a:cubicBezTo>
                <a:cubicBezTo>
                  <a:pt x="169" y="2111"/>
                  <a:pt x="187" y="2107"/>
                  <a:pt x="203" y="2107"/>
                </a:cubicBezTo>
                <a:cubicBezTo>
                  <a:pt x="222" y="2107"/>
                  <a:pt x="244" y="2113"/>
                  <a:pt x="256" y="2128"/>
                </a:cubicBezTo>
                <a:cubicBezTo>
                  <a:pt x="256" y="2129"/>
                  <a:pt x="256" y="2129"/>
                  <a:pt x="257" y="2129"/>
                </a:cubicBezTo>
                <a:cubicBezTo>
                  <a:pt x="258" y="2132"/>
                  <a:pt x="260" y="2134"/>
                  <a:pt x="261" y="2137"/>
                </a:cubicBezTo>
                <a:moveTo>
                  <a:pt x="185" y="2071"/>
                </a:moveTo>
                <a:cubicBezTo>
                  <a:pt x="185" y="1934"/>
                  <a:pt x="185" y="1934"/>
                  <a:pt x="185" y="1934"/>
                </a:cubicBezTo>
                <a:cubicBezTo>
                  <a:pt x="221" y="1934"/>
                  <a:pt x="221" y="1934"/>
                  <a:pt x="221" y="1934"/>
                </a:cubicBezTo>
                <a:cubicBezTo>
                  <a:pt x="221" y="2071"/>
                  <a:pt x="221" y="2071"/>
                  <a:pt x="221" y="2071"/>
                </a:cubicBezTo>
                <a:cubicBezTo>
                  <a:pt x="215" y="2070"/>
                  <a:pt x="209" y="2069"/>
                  <a:pt x="203" y="2069"/>
                </a:cubicBezTo>
                <a:cubicBezTo>
                  <a:pt x="197" y="2069"/>
                  <a:pt x="191" y="2070"/>
                  <a:pt x="185" y="2071"/>
                </a:cubicBezTo>
                <a:moveTo>
                  <a:pt x="267" y="1747"/>
                </a:moveTo>
                <a:cubicBezTo>
                  <a:pt x="267" y="1766"/>
                  <a:pt x="258" y="1780"/>
                  <a:pt x="251" y="1788"/>
                </a:cubicBezTo>
                <a:cubicBezTo>
                  <a:pt x="247" y="1794"/>
                  <a:pt x="247" y="1794"/>
                  <a:pt x="247" y="1794"/>
                </a:cubicBezTo>
                <a:cubicBezTo>
                  <a:pt x="247" y="1843"/>
                  <a:pt x="247" y="1843"/>
                  <a:pt x="247" y="1843"/>
                </a:cubicBezTo>
                <a:cubicBezTo>
                  <a:pt x="247" y="1886"/>
                  <a:pt x="247" y="1886"/>
                  <a:pt x="247" y="1886"/>
                </a:cubicBezTo>
                <a:cubicBezTo>
                  <a:pt x="247" y="1891"/>
                  <a:pt x="242" y="1896"/>
                  <a:pt x="236" y="1896"/>
                </a:cubicBezTo>
                <a:cubicBezTo>
                  <a:pt x="221" y="1896"/>
                  <a:pt x="221" y="1896"/>
                  <a:pt x="221" y="1896"/>
                </a:cubicBezTo>
                <a:cubicBezTo>
                  <a:pt x="185" y="1896"/>
                  <a:pt x="185" y="1896"/>
                  <a:pt x="185" y="1896"/>
                </a:cubicBezTo>
                <a:cubicBezTo>
                  <a:pt x="169" y="1896"/>
                  <a:pt x="169" y="1896"/>
                  <a:pt x="169" y="1896"/>
                </a:cubicBezTo>
                <a:cubicBezTo>
                  <a:pt x="164" y="1896"/>
                  <a:pt x="159" y="1891"/>
                  <a:pt x="159" y="1886"/>
                </a:cubicBezTo>
                <a:cubicBezTo>
                  <a:pt x="159" y="1843"/>
                  <a:pt x="159" y="1843"/>
                  <a:pt x="159" y="1843"/>
                </a:cubicBezTo>
                <a:cubicBezTo>
                  <a:pt x="159" y="1794"/>
                  <a:pt x="159" y="1794"/>
                  <a:pt x="159" y="1794"/>
                </a:cubicBezTo>
                <a:cubicBezTo>
                  <a:pt x="154" y="1788"/>
                  <a:pt x="154" y="1788"/>
                  <a:pt x="154" y="1788"/>
                </a:cubicBezTo>
                <a:cubicBezTo>
                  <a:pt x="147" y="1780"/>
                  <a:pt x="139" y="1766"/>
                  <a:pt x="139" y="1747"/>
                </a:cubicBezTo>
                <a:cubicBezTo>
                  <a:pt x="139" y="1745"/>
                  <a:pt x="139" y="1745"/>
                  <a:pt x="139" y="1745"/>
                </a:cubicBezTo>
                <a:cubicBezTo>
                  <a:pt x="267" y="1745"/>
                  <a:pt x="267" y="1745"/>
                  <a:pt x="267" y="1745"/>
                </a:cubicBezTo>
                <a:lnTo>
                  <a:pt x="267" y="1747"/>
                </a:lnTo>
                <a:close/>
                <a:moveTo>
                  <a:pt x="376" y="436"/>
                </a:moveTo>
                <a:cubicBezTo>
                  <a:pt x="297" y="436"/>
                  <a:pt x="232" y="371"/>
                  <a:pt x="232" y="291"/>
                </a:cubicBezTo>
                <a:cubicBezTo>
                  <a:pt x="232" y="201"/>
                  <a:pt x="232" y="201"/>
                  <a:pt x="232" y="201"/>
                </a:cubicBezTo>
                <a:cubicBezTo>
                  <a:pt x="232" y="163"/>
                  <a:pt x="263" y="132"/>
                  <a:pt x="302" y="132"/>
                </a:cubicBezTo>
                <a:cubicBezTo>
                  <a:pt x="301" y="132"/>
                  <a:pt x="301" y="132"/>
                  <a:pt x="301" y="132"/>
                </a:cubicBezTo>
                <a:cubicBezTo>
                  <a:pt x="323" y="137"/>
                  <a:pt x="349" y="140"/>
                  <a:pt x="376" y="140"/>
                </a:cubicBezTo>
                <a:cubicBezTo>
                  <a:pt x="429" y="140"/>
                  <a:pt x="475" y="130"/>
                  <a:pt x="502" y="114"/>
                </a:cubicBezTo>
                <a:cubicBezTo>
                  <a:pt x="514" y="135"/>
                  <a:pt x="521" y="159"/>
                  <a:pt x="521" y="185"/>
                </a:cubicBezTo>
                <a:cubicBezTo>
                  <a:pt x="521" y="291"/>
                  <a:pt x="521" y="291"/>
                  <a:pt x="521" y="291"/>
                </a:cubicBezTo>
                <a:cubicBezTo>
                  <a:pt x="521" y="371"/>
                  <a:pt x="456" y="436"/>
                  <a:pt x="376" y="436"/>
                </a:cubicBezTo>
                <a:moveTo>
                  <a:pt x="635" y="1335"/>
                </a:moveTo>
                <a:cubicBezTo>
                  <a:pt x="635" y="1224"/>
                  <a:pt x="635" y="1224"/>
                  <a:pt x="635" y="1224"/>
                </a:cubicBezTo>
                <a:cubicBezTo>
                  <a:pt x="712" y="1224"/>
                  <a:pt x="712" y="1224"/>
                  <a:pt x="712" y="1224"/>
                </a:cubicBezTo>
                <a:cubicBezTo>
                  <a:pt x="712" y="1225"/>
                  <a:pt x="712" y="1225"/>
                  <a:pt x="712" y="1225"/>
                </a:cubicBezTo>
                <a:cubicBezTo>
                  <a:pt x="711" y="1275"/>
                  <a:pt x="679" y="1318"/>
                  <a:pt x="635" y="1335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7" name="Freeform 2262">
            <a:extLst>
              <a:ext uri="{FF2B5EF4-FFF2-40B4-BE49-F238E27FC236}">
                <a16:creationId xmlns:a16="http://schemas.microsoft.com/office/drawing/2014/main" id="{787CEFE6-C3E6-4BF8-8A0A-8C65BC096FC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337500" y="3923771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0FCD36D-177B-4C61-B6DC-B165E1C084F9}"/>
              </a:ext>
            </a:extLst>
          </p:cNvPr>
          <p:cNvGrpSpPr>
            <a:grpSpLocks noChangeAspect="1"/>
          </p:cNvGrpSpPr>
          <p:nvPr/>
        </p:nvGrpSpPr>
        <p:grpSpPr>
          <a:xfrm>
            <a:off x="6053554" y="3923771"/>
            <a:ext cx="229955" cy="668595"/>
            <a:chOff x="5367337" y="4392613"/>
            <a:chExt cx="927100" cy="2695575"/>
          </a:xfrm>
          <a:solidFill>
            <a:schemeClr val="accent3"/>
          </a:solidFill>
        </p:grpSpPr>
        <p:sp>
          <p:nvSpPr>
            <p:cNvPr id="69" name="Oval 2155">
              <a:extLst>
                <a:ext uri="{FF2B5EF4-FFF2-40B4-BE49-F238E27FC236}">
                  <a16:creationId xmlns:a16="http://schemas.microsoft.com/office/drawing/2014/main" id="{09ABD351-EFA6-45A3-9E32-38A670C72B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9300" y="4614863"/>
              <a:ext cx="3968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2156">
              <a:extLst>
                <a:ext uri="{FF2B5EF4-FFF2-40B4-BE49-F238E27FC236}">
                  <a16:creationId xmlns:a16="http://schemas.microsoft.com/office/drawing/2014/main" id="{2CEE9D3C-18AE-4985-BCC4-29DFE089AD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67337" y="4392613"/>
              <a:ext cx="927100" cy="2695575"/>
            </a:xfrm>
            <a:custGeom>
              <a:avLst/>
              <a:gdLst>
                <a:gd name="T0" fmla="*/ 705 w 756"/>
                <a:gd name="T1" fmla="*/ 588 h 2200"/>
                <a:gd name="T2" fmla="*/ 587 w 756"/>
                <a:gd name="T3" fmla="*/ 492 h 2200"/>
                <a:gd name="T4" fmla="*/ 393 w 756"/>
                <a:gd name="T5" fmla="*/ 0 h 2200"/>
                <a:gd name="T6" fmla="*/ 200 w 756"/>
                <a:gd name="T7" fmla="*/ 248 h 2200"/>
                <a:gd name="T8" fmla="*/ 124 w 756"/>
                <a:gd name="T9" fmla="*/ 527 h 2200"/>
                <a:gd name="T10" fmla="*/ 81 w 756"/>
                <a:gd name="T11" fmla="*/ 588 h 2200"/>
                <a:gd name="T12" fmla="*/ 32 w 756"/>
                <a:gd name="T13" fmla="*/ 1088 h 2200"/>
                <a:gd name="T14" fmla="*/ 32 w 756"/>
                <a:gd name="T15" fmla="*/ 1152 h 2200"/>
                <a:gd name="T16" fmla="*/ 34 w 756"/>
                <a:gd name="T17" fmla="*/ 1193 h 2200"/>
                <a:gd name="T18" fmla="*/ 102 w 756"/>
                <a:gd name="T19" fmla="*/ 1329 h 2200"/>
                <a:gd name="T20" fmla="*/ 91 w 756"/>
                <a:gd name="T21" fmla="*/ 1982 h 2200"/>
                <a:gd name="T22" fmla="*/ 97 w 756"/>
                <a:gd name="T23" fmla="*/ 2018 h 2200"/>
                <a:gd name="T24" fmla="*/ 238 w 756"/>
                <a:gd name="T25" fmla="*/ 2025 h 2200"/>
                <a:gd name="T26" fmla="*/ 308 w 756"/>
                <a:gd name="T27" fmla="*/ 2200 h 2200"/>
                <a:gd name="T28" fmla="*/ 372 w 756"/>
                <a:gd name="T29" fmla="*/ 2025 h 2200"/>
                <a:gd name="T30" fmla="*/ 415 w 756"/>
                <a:gd name="T31" fmla="*/ 2200 h 2200"/>
                <a:gd name="T32" fmla="*/ 528 w 756"/>
                <a:gd name="T33" fmla="*/ 2157 h 2200"/>
                <a:gd name="T34" fmla="*/ 674 w 756"/>
                <a:gd name="T35" fmla="*/ 2025 h 2200"/>
                <a:gd name="T36" fmla="*/ 695 w 756"/>
                <a:gd name="T37" fmla="*/ 2002 h 2200"/>
                <a:gd name="T38" fmla="*/ 695 w 756"/>
                <a:gd name="T39" fmla="*/ 1982 h 2200"/>
                <a:gd name="T40" fmla="*/ 684 w 756"/>
                <a:gd name="T41" fmla="*/ 1325 h 2200"/>
                <a:gd name="T42" fmla="*/ 242 w 756"/>
                <a:gd name="T43" fmla="*/ 267 h 2200"/>
                <a:gd name="T44" fmla="*/ 416 w 756"/>
                <a:gd name="T45" fmla="*/ 162 h 2200"/>
                <a:gd name="T46" fmla="*/ 498 w 756"/>
                <a:gd name="T47" fmla="*/ 86 h 2200"/>
                <a:gd name="T48" fmla="*/ 544 w 756"/>
                <a:gd name="T49" fmla="*/ 304 h 2200"/>
                <a:gd name="T50" fmla="*/ 242 w 756"/>
                <a:gd name="T51" fmla="*/ 299 h 2200"/>
                <a:gd name="T52" fmla="*/ 386 w 756"/>
                <a:gd name="T53" fmla="*/ 595 h 2200"/>
                <a:gd name="T54" fmla="*/ 320 w 756"/>
                <a:gd name="T55" fmla="*/ 483 h 2200"/>
                <a:gd name="T56" fmla="*/ 466 w 756"/>
                <a:gd name="T57" fmla="*/ 483 h 2200"/>
                <a:gd name="T58" fmla="*/ 386 w 756"/>
                <a:gd name="T59" fmla="*/ 595 h 2200"/>
                <a:gd name="T60" fmla="*/ 143 w 756"/>
                <a:gd name="T61" fmla="*/ 566 h 2200"/>
                <a:gd name="T62" fmla="*/ 357 w 756"/>
                <a:gd name="T63" fmla="*/ 627 h 2200"/>
                <a:gd name="T64" fmla="*/ 222 w 756"/>
                <a:gd name="T65" fmla="*/ 739 h 2200"/>
                <a:gd name="T66" fmla="*/ 179 w 756"/>
                <a:gd name="T67" fmla="*/ 739 h 2200"/>
                <a:gd name="T68" fmla="*/ 108 w 756"/>
                <a:gd name="T69" fmla="*/ 809 h 2200"/>
                <a:gd name="T70" fmla="*/ 105 w 756"/>
                <a:gd name="T71" fmla="*/ 852 h 2200"/>
                <a:gd name="T72" fmla="*/ 163 w 756"/>
                <a:gd name="T73" fmla="*/ 977 h 2200"/>
                <a:gd name="T74" fmla="*/ 149 w 756"/>
                <a:gd name="T75" fmla="*/ 1088 h 2200"/>
                <a:gd name="T76" fmla="*/ 105 w 756"/>
                <a:gd name="T77" fmla="*/ 852 h 2200"/>
                <a:gd name="T78" fmla="*/ 105 w 756"/>
                <a:gd name="T79" fmla="*/ 1272 h 2200"/>
                <a:gd name="T80" fmla="*/ 81 w 756"/>
                <a:gd name="T81" fmla="*/ 1152 h 2200"/>
                <a:gd name="T82" fmla="*/ 111 w 756"/>
                <a:gd name="T83" fmla="*/ 1278 h 2200"/>
                <a:gd name="T84" fmla="*/ 142 w 756"/>
                <a:gd name="T85" fmla="*/ 1624 h 2200"/>
                <a:gd name="T86" fmla="*/ 589 w 756"/>
                <a:gd name="T87" fmla="*/ 1071 h 2200"/>
                <a:gd name="T88" fmla="*/ 651 w 756"/>
                <a:gd name="T89" fmla="*/ 1982 h 2200"/>
                <a:gd name="T90" fmla="*/ 681 w 756"/>
                <a:gd name="T91" fmla="*/ 1272 h 2200"/>
                <a:gd name="T92" fmla="*/ 640 w 756"/>
                <a:gd name="T93" fmla="*/ 1104 h 2200"/>
                <a:gd name="T94" fmla="*/ 623 w 756"/>
                <a:gd name="T95" fmla="*/ 977 h 2200"/>
                <a:gd name="T96" fmla="*/ 683 w 756"/>
                <a:gd name="T97" fmla="*/ 880 h 2200"/>
                <a:gd name="T98" fmla="*/ 681 w 756"/>
                <a:gd name="T99" fmla="*/ 1272 h 2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56" h="2200">
                  <a:moveTo>
                    <a:pt x="752" y="1193"/>
                  </a:moveTo>
                  <a:cubicBezTo>
                    <a:pt x="705" y="588"/>
                    <a:pt x="705" y="588"/>
                    <a:pt x="705" y="588"/>
                  </a:cubicBezTo>
                  <a:cubicBezTo>
                    <a:pt x="700" y="554"/>
                    <a:pt x="689" y="540"/>
                    <a:pt x="662" y="527"/>
                  </a:cubicBezTo>
                  <a:cubicBezTo>
                    <a:pt x="587" y="492"/>
                    <a:pt x="587" y="492"/>
                    <a:pt x="587" y="492"/>
                  </a:cubicBezTo>
                  <a:cubicBezTo>
                    <a:pt x="587" y="193"/>
                    <a:pt x="587" y="193"/>
                    <a:pt x="587" y="193"/>
                  </a:cubicBezTo>
                  <a:cubicBezTo>
                    <a:pt x="587" y="86"/>
                    <a:pt x="500" y="0"/>
                    <a:pt x="393" y="0"/>
                  </a:cubicBezTo>
                  <a:cubicBezTo>
                    <a:pt x="286" y="0"/>
                    <a:pt x="200" y="86"/>
                    <a:pt x="200" y="19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199" y="454"/>
                    <a:pt x="199" y="492"/>
                  </a:cubicBezTo>
                  <a:cubicBezTo>
                    <a:pt x="124" y="527"/>
                    <a:pt x="124" y="527"/>
                    <a:pt x="124" y="527"/>
                  </a:cubicBezTo>
                  <a:cubicBezTo>
                    <a:pt x="118" y="530"/>
                    <a:pt x="112" y="534"/>
                    <a:pt x="107" y="537"/>
                  </a:cubicBezTo>
                  <a:cubicBezTo>
                    <a:pt x="92" y="548"/>
                    <a:pt x="84" y="563"/>
                    <a:pt x="81" y="588"/>
                  </a:cubicBezTo>
                  <a:cubicBezTo>
                    <a:pt x="43" y="1088"/>
                    <a:pt x="43" y="1088"/>
                    <a:pt x="43" y="1088"/>
                  </a:cubicBezTo>
                  <a:cubicBezTo>
                    <a:pt x="32" y="1088"/>
                    <a:pt x="32" y="1088"/>
                    <a:pt x="32" y="1088"/>
                  </a:cubicBezTo>
                  <a:cubicBezTo>
                    <a:pt x="15" y="1088"/>
                    <a:pt x="0" y="1102"/>
                    <a:pt x="0" y="1120"/>
                  </a:cubicBezTo>
                  <a:cubicBezTo>
                    <a:pt x="0" y="1138"/>
                    <a:pt x="15" y="1152"/>
                    <a:pt x="32" y="1152"/>
                  </a:cubicBezTo>
                  <a:cubicBezTo>
                    <a:pt x="38" y="1152"/>
                    <a:pt x="38" y="1152"/>
                    <a:pt x="38" y="1152"/>
                  </a:cubicBezTo>
                  <a:cubicBezTo>
                    <a:pt x="34" y="1193"/>
                    <a:pt x="34" y="1193"/>
                    <a:pt x="34" y="1193"/>
                  </a:cubicBezTo>
                  <a:cubicBezTo>
                    <a:pt x="30" y="1248"/>
                    <a:pt x="58" y="1296"/>
                    <a:pt x="102" y="1325"/>
                  </a:cubicBezTo>
                  <a:cubicBezTo>
                    <a:pt x="102" y="1329"/>
                    <a:pt x="102" y="1329"/>
                    <a:pt x="102" y="1329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2002"/>
                    <a:pt x="91" y="2002"/>
                    <a:pt x="91" y="2002"/>
                  </a:cubicBezTo>
                  <a:cubicBezTo>
                    <a:pt x="91" y="2008"/>
                    <a:pt x="93" y="2013"/>
                    <a:pt x="97" y="2018"/>
                  </a:cubicBezTo>
                  <a:cubicBezTo>
                    <a:pt x="101" y="2022"/>
                    <a:pt x="106" y="2025"/>
                    <a:pt x="112" y="2025"/>
                  </a:cubicBezTo>
                  <a:cubicBezTo>
                    <a:pt x="238" y="2025"/>
                    <a:pt x="238" y="2025"/>
                    <a:pt x="238" y="2025"/>
                  </a:cubicBezTo>
                  <a:cubicBezTo>
                    <a:pt x="259" y="2157"/>
                    <a:pt x="259" y="2157"/>
                    <a:pt x="259" y="2157"/>
                  </a:cubicBezTo>
                  <a:cubicBezTo>
                    <a:pt x="262" y="2180"/>
                    <a:pt x="284" y="2200"/>
                    <a:pt x="308" y="2200"/>
                  </a:cubicBezTo>
                  <a:cubicBezTo>
                    <a:pt x="372" y="2200"/>
                    <a:pt x="372" y="2200"/>
                    <a:pt x="372" y="2200"/>
                  </a:cubicBezTo>
                  <a:cubicBezTo>
                    <a:pt x="372" y="2025"/>
                    <a:pt x="372" y="2025"/>
                    <a:pt x="372" y="2025"/>
                  </a:cubicBezTo>
                  <a:cubicBezTo>
                    <a:pt x="414" y="2025"/>
                    <a:pt x="414" y="2025"/>
                    <a:pt x="414" y="2025"/>
                  </a:cubicBezTo>
                  <a:cubicBezTo>
                    <a:pt x="415" y="2200"/>
                    <a:pt x="415" y="2200"/>
                    <a:pt x="415" y="2200"/>
                  </a:cubicBezTo>
                  <a:cubicBezTo>
                    <a:pt x="479" y="2200"/>
                    <a:pt x="479" y="2200"/>
                    <a:pt x="479" y="2200"/>
                  </a:cubicBezTo>
                  <a:cubicBezTo>
                    <a:pt x="502" y="2200"/>
                    <a:pt x="524" y="2180"/>
                    <a:pt x="528" y="2157"/>
                  </a:cubicBezTo>
                  <a:cubicBezTo>
                    <a:pt x="549" y="2025"/>
                    <a:pt x="549" y="2025"/>
                    <a:pt x="549" y="2025"/>
                  </a:cubicBezTo>
                  <a:cubicBezTo>
                    <a:pt x="674" y="2025"/>
                    <a:pt x="674" y="2025"/>
                    <a:pt x="674" y="2025"/>
                  </a:cubicBezTo>
                  <a:cubicBezTo>
                    <a:pt x="680" y="2025"/>
                    <a:pt x="686" y="2022"/>
                    <a:pt x="690" y="2018"/>
                  </a:cubicBezTo>
                  <a:cubicBezTo>
                    <a:pt x="694" y="2013"/>
                    <a:pt x="695" y="2008"/>
                    <a:pt x="695" y="200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84" y="1329"/>
                    <a:pt x="684" y="1329"/>
                    <a:pt x="684" y="1329"/>
                  </a:cubicBezTo>
                  <a:cubicBezTo>
                    <a:pt x="684" y="1325"/>
                    <a:pt x="684" y="1325"/>
                    <a:pt x="684" y="1325"/>
                  </a:cubicBezTo>
                  <a:cubicBezTo>
                    <a:pt x="728" y="1296"/>
                    <a:pt x="756" y="1248"/>
                    <a:pt x="752" y="1193"/>
                  </a:cubicBezTo>
                  <a:moveTo>
                    <a:pt x="242" y="267"/>
                  </a:moveTo>
                  <a:cubicBezTo>
                    <a:pt x="243" y="227"/>
                    <a:pt x="275" y="162"/>
                    <a:pt x="315" y="162"/>
                  </a:cubicBezTo>
                  <a:cubicBezTo>
                    <a:pt x="416" y="162"/>
                    <a:pt x="416" y="162"/>
                    <a:pt x="416" y="162"/>
                  </a:cubicBezTo>
                  <a:cubicBezTo>
                    <a:pt x="456" y="162"/>
                    <a:pt x="488" y="130"/>
                    <a:pt x="488" y="90"/>
                  </a:cubicBezTo>
                  <a:cubicBezTo>
                    <a:pt x="488" y="85"/>
                    <a:pt x="495" y="82"/>
                    <a:pt x="498" y="86"/>
                  </a:cubicBezTo>
                  <a:cubicBezTo>
                    <a:pt x="526" y="113"/>
                    <a:pt x="544" y="151"/>
                    <a:pt x="544" y="193"/>
                  </a:cubicBezTo>
                  <a:cubicBezTo>
                    <a:pt x="544" y="304"/>
                    <a:pt x="544" y="304"/>
                    <a:pt x="544" y="304"/>
                  </a:cubicBezTo>
                  <a:cubicBezTo>
                    <a:pt x="544" y="390"/>
                    <a:pt x="470" y="460"/>
                    <a:pt x="383" y="454"/>
                  </a:cubicBezTo>
                  <a:cubicBezTo>
                    <a:pt x="303" y="449"/>
                    <a:pt x="242" y="379"/>
                    <a:pt x="242" y="299"/>
                  </a:cubicBezTo>
                  <a:lnTo>
                    <a:pt x="242" y="267"/>
                  </a:lnTo>
                  <a:close/>
                  <a:moveTo>
                    <a:pt x="386" y="595"/>
                  </a:moveTo>
                  <a:cubicBezTo>
                    <a:pt x="293" y="496"/>
                    <a:pt x="293" y="496"/>
                    <a:pt x="293" y="496"/>
                  </a:cubicBezTo>
                  <a:cubicBezTo>
                    <a:pt x="293" y="496"/>
                    <a:pt x="320" y="483"/>
                    <a:pt x="320" y="483"/>
                  </a:cubicBezTo>
                  <a:cubicBezTo>
                    <a:pt x="343" y="492"/>
                    <a:pt x="367" y="497"/>
                    <a:pt x="393" y="497"/>
                  </a:cubicBezTo>
                  <a:cubicBezTo>
                    <a:pt x="419" y="497"/>
                    <a:pt x="444" y="492"/>
                    <a:pt x="466" y="483"/>
                  </a:cubicBezTo>
                  <a:cubicBezTo>
                    <a:pt x="466" y="483"/>
                    <a:pt x="482" y="490"/>
                    <a:pt x="482" y="490"/>
                  </a:cubicBezTo>
                  <a:lnTo>
                    <a:pt x="386" y="595"/>
                  </a:lnTo>
                  <a:close/>
                  <a:moveTo>
                    <a:pt x="124" y="593"/>
                  </a:moveTo>
                  <a:cubicBezTo>
                    <a:pt x="125" y="584"/>
                    <a:pt x="130" y="572"/>
                    <a:pt x="143" y="566"/>
                  </a:cubicBezTo>
                  <a:cubicBezTo>
                    <a:pt x="252" y="515"/>
                    <a:pt x="252" y="515"/>
                    <a:pt x="252" y="515"/>
                  </a:cubicBezTo>
                  <a:cubicBezTo>
                    <a:pt x="357" y="627"/>
                    <a:pt x="357" y="627"/>
                    <a:pt x="357" y="627"/>
                  </a:cubicBezTo>
                  <a:cubicBezTo>
                    <a:pt x="220" y="777"/>
                    <a:pt x="220" y="777"/>
                    <a:pt x="220" y="777"/>
                  </a:cubicBezTo>
                  <a:cubicBezTo>
                    <a:pt x="222" y="739"/>
                    <a:pt x="222" y="739"/>
                    <a:pt x="222" y="739"/>
                  </a:cubicBezTo>
                  <a:cubicBezTo>
                    <a:pt x="222" y="727"/>
                    <a:pt x="213" y="717"/>
                    <a:pt x="201" y="717"/>
                  </a:cubicBezTo>
                  <a:cubicBezTo>
                    <a:pt x="189" y="717"/>
                    <a:pt x="179" y="727"/>
                    <a:pt x="179" y="739"/>
                  </a:cubicBezTo>
                  <a:cubicBezTo>
                    <a:pt x="175" y="809"/>
                    <a:pt x="175" y="809"/>
                    <a:pt x="175" y="809"/>
                  </a:cubicBezTo>
                  <a:cubicBezTo>
                    <a:pt x="108" y="809"/>
                    <a:pt x="108" y="809"/>
                    <a:pt x="108" y="809"/>
                  </a:cubicBezTo>
                  <a:lnTo>
                    <a:pt x="124" y="593"/>
                  </a:lnTo>
                  <a:close/>
                  <a:moveTo>
                    <a:pt x="105" y="852"/>
                  </a:moveTo>
                  <a:cubicBezTo>
                    <a:pt x="172" y="852"/>
                    <a:pt x="172" y="852"/>
                    <a:pt x="172" y="852"/>
                  </a:cubicBezTo>
                  <a:cubicBezTo>
                    <a:pt x="163" y="977"/>
                    <a:pt x="163" y="977"/>
                    <a:pt x="163" y="977"/>
                  </a:cubicBezTo>
                  <a:cubicBezTo>
                    <a:pt x="161" y="1001"/>
                    <a:pt x="159" y="1038"/>
                    <a:pt x="155" y="1061"/>
                  </a:cubicBezTo>
                  <a:cubicBezTo>
                    <a:pt x="149" y="1088"/>
                    <a:pt x="149" y="1088"/>
                    <a:pt x="149" y="1088"/>
                  </a:cubicBezTo>
                  <a:cubicBezTo>
                    <a:pt x="88" y="1088"/>
                    <a:pt x="88" y="1088"/>
                    <a:pt x="88" y="1088"/>
                  </a:cubicBezTo>
                  <a:lnTo>
                    <a:pt x="105" y="852"/>
                  </a:lnTo>
                  <a:close/>
                  <a:moveTo>
                    <a:pt x="111" y="1278"/>
                  </a:moveTo>
                  <a:cubicBezTo>
                    <a:pt x="109" y="1276"/>
                    <a:pt x="107" y="1274"/>
                    <a:pt x="105" y="1272"/>
                  </a:cubicBezTo>
                  <a:cubicBezTo>
                    <a:pt x="91" y="1257"/>
                    <a:pt x="74" y="1232"/>
                    <a:pt x="77" y="1197"/>
                  </a:cubicBezTo>
                  <a:cubicBezTo>
                    <a:pt x="81" y="1152"/>
                    <a:pt x="81" y="1152"/>
                    <a:pt x="81" y="1152"/>
                  </a:cubicBezTo>
                  <a:cubicBezTo>
                    <a:pt x="137" y="1152"/>
                    <a:pt x="137" y="1152"/>
                    <a:pt x="137" y="1152"/>
                  </a:cubicBezTo>
                  <a:lnTo>
                    <a:pt x="111" y="1278"/>
                  </a:lnTo>
                  <a:close/>
                  <a:moveTo>
                    <a:pt x="135" y="1982"/>
                  </a:moveTo>
                  <a:cubicBezTo>
                    <a:pt x="142" y="1624"/>
                    <a:pt x="142" y="1624"/>
                    <a:pt x="142" y="1624"/>
                  </a:cubicBezTo>
                  <a:cubicBezTo>
                    <a:pt x="582" y="1019"/>
                    <a:pt x="582" y="1019"/>
                    <a:pt x="582" y="1019"/>
                  </a:cubicBezTo>
                  <a:cubicBezTo>
                    <a:pt x="584" y="1037"/>
                    <a:pt x="586" y="1056"/>
                    <a:pt x="589" y="1071"/>
                  </a:cubicBezTo>
                  <a:cubicBezTo>
                    <a:pt x="639" y="1324"/>
                    <a:pt x="639" y="1324"/>
                    <a:pt x="639" y="1324"/>
                  </a:cubicBezTo>
                  <a:cubicBezTo>
                    <a:pt x="651" y="1982"/>
                    <a:pt x="651" y="1982"/>
                    <a:pt x="651" y="1982"/>
                  </a:cubicBezTo>
                  <a:lnTo>
                    <a:pt x="135" y="1982"/>
                  </a:lnTo>
                  <a:close/>
                  <a:moveTo>
                    <a:pt x="681" y="1272"/>
                  </a:moveTo>
                  <a:cubicBezTo>
                    <a:pt x="679" y="1274"/>
                    <a:pt x="677" y="1276"/>
                    <a:pt x="675" y="1278"/>
                  </a:cubicBezTo>
                  <a:cubicBezTo>
                    <a:pt x="640" y="1104"/>
                    <a:pt x="640" y="1104"/>
                    <a:pt x="640" y="1104"/>
                  </a:cubicBezTo>
                  <a:cubicBezTo>
                    <a:pt x="631" y="1061"/>
                    <a:pt x="631" y="1061"/>
                    <a:pt x="631" y="1061"/>
                  </a:cubicBezTo>
                  <a:cubicBezTo>
                    <a:pt x="627" y="1038"/>
                    <a:pt x="623" y="1001"/>
                    <a:pt x="623" y="977"/>
                  </a:cubicBezTo>
                  <a:cubicBezTo>
                    <a:pt x="623" y="962"/>
                    <a:pt x="623" y="962"/>
                    <a:pt x="623" y="962"/>
                  </a:cubicBezTo>
                  <a:cubicBezTo>
                    <a:pt x="683" y="880"/>
                    <a:pt x="683" y="880"/>
                    <a:pt x="683" y="880"/>
                  </a:cubicBezTo>
                  <a:cubicBezTo>
                    <a:pt x="709" y="1197"/>
                    <a:pt x="709" y="1197"/>
                    <a:pt x="709" y="1197"/>
                  </a:cubicBezTo>
                  <a:cubicBezTo>
                    <a:pt x="712" y="1232"/>
                    <a:pt x="695" y="1257"/>
                    <a:pt x="681" y="12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1" name="Freeform 2193">
            <a:extLst>
              <a:ext uri="{FF2B5EF4-FFF2-40B4-BE49-F238E27FC236}">
                <a16:creationId xmlns:a16="http://schemas.microsoft.com/office/drawing/2014/main" id="{0841974B-463F-41C4-B673-4EE3486983F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39228" y="3923771"/>
            <a:ext cx="229927" cy="668595"/>
          </a:xfrm>
          <a:custGeom>
            <a:avLst/>
            <a:gdLst>
              <a:gd name="T0" fmla="*/ 717 w 756"/>
              <a:gd name="T1" fmla="*/ 595 h 2200"/>
              <a:gd name="T2" fmla="*/ 604 w 756"/>
              <a:gd name="T3" fmla="*/ 499 h 2200"/>
              <a:gd name="T4" fmla="*/ 578 w 756"/>
              <a:gd name="T5" fmla="*/ 112 h 2200"/>
              <a:gd name="T6" fmla="*/ 519 w 756"/>
              <a:gd name="T7" fmla="*/ 64 h 2200"/>
              <a:gd name="T8" fmla="*/ 237 w 756"/>
              <a:gd name="T9" fmla="*/ 64 h 2200"/>
              <a:gd name="T10" fmla="*/ 177 w 756"/>
              <a:gd name="T11" fmla="*/ 112 h 2200"/>
              <a:gd name="T12" fmla="*/ 152 w 756"/>
              <a:gd name="T13" fmla="*/ 499 h 2200"/>
              <a:gd name="T14" fmla="*/ 39 w 756"/>
              <a:gd name="T15" fmla="*/ 595 h 2200"/>
              <a:gd name="T16" fmla="*/ 99 w 756"/>
              <a:gd name="T17" fmla="*/ 1375 h 2200"/>
              <a:gd name="T18" fmla="*/ 67 w 756"/>
              <a:gd name="T19" fmla="*/ 2071 h 2200"/>
              <a:gd name="T20" fmla="*/ 73 w 756"/>
              <a:gd name="T21" fmla="*/ 2087 h 2200"/>
              <a:gd name="T22" fmla="*/ 126 w 756"/>
              <a:gd name="T23" fmla="*/ 2094 h 2200"/>
              <a:gd name="T24" fmla="*/ 225 w 756"/>
              <a:gd name="T25" fmla="*/ 2200 h 2200"/>
              <a:gd name="T26" fmla="*/ 277 w 756"/>
              <a:gd name="T27" fmla="*/ 2094 h 2200"/>
              <a:gd name="T28" fmla="*/ 484 w 756"/>
              <a:gd name="T29" fmla="*/ 2159 h 2200"/>
              <a:gd name="T30" fmla="*/ 630 w 756"/>
              <a:gd name="T31" fmla="*/ 2200 h 2200"/>
              <a:gd name="T32" fmla="*/ 668 w 756"/>
              <a:gd name="T33" fmla="*/ 2094 h 2200"/>
              <a:gd name="T34" fmla="*/ 688 w 756"/>
              <a:gd name="T35" fmla="*/ 2076 h 2200"/>
              <a:gd name="T36" fmla="*/ 652 w 756"/>
              <a:gd name="T37" fmla="*/ 1377 h 2200"/>
              <a:gd name="T38" fmla="*/ 756 w 756"/>
              <a:gd name="T39" fmla="*/ 1228 h 2200"/>
              <a:gd name="T40" fmla="*/ 530 w 756"/>
              <a:gd name="T41" fmla="*/ 92 h 2200"/>
              <a:gd name="T42" fmla="*/ 530 w 756"/>
              <a:gd name="T43" fmla="*/ 133 h 2200"/>
              <a:gd name="T44" fmla="*/ 205 w 756"/>
              <a:gd name="T45" fmla="*/ 112 h 2200"/>
              <a:gd name="T46" fmla="*/ 378 w 756"/>
              <a:gd name="T47" fmla="*/ 479 h 2200"/>
              <a:gd name="T48" fmla="*/ 470 w 756"/>
              <a:gd name="T49" fmla="*/ 480 h 2200"/>
              <a:gd name="T50" fmla="*/ 286 w 756"/>
              <a:gd name="T51" fmla="*/ 480 h 2200"/>
              <a:gd name="T52" fmla="*/ 378 w 756"/>
              <a:gd name="T53" fmla="*/ 479 h 2200"/>
              <a:gd name="T54" fmla="*/ 378 w 756"/>
              <a:gd name="T55" fmla="*/ 397 h 2200"/>
              <a:gd name="T56" fmla="*/ 378 w 756"/>
              <a:gd name="T57" fmla="*/ 437 h 2200"/>
              <a:gd name="T58" fmla="*/ 450 w 756"/>
              <a:gd name="T59" fmla="*/ 359 h 2200"/>
              <a:gd name="T60" fmla="*/ 306 w 756"/>
              <a:gd name="T61" fmla="*/ 359 h 2200"/>
              <a:gd name="T62" fmla="*/ 233 w 756"/>
              <a:gd name="T63" fmla="*/ 292 h 2200"/>
              <a:gd name="T64" fmla="*/ 300 w 756"/>
              <a:gd name="T65" fmla="*/ 162 h 2200"/>
              <a:gd name="T66" fmla="*/ 351 w 756"/>
              <a:gd name="T67" fmla="*/ 174 h 2200"/>
              <a:gd name="T68" fmla="*/ 378 w 756"/>
              <a:gd name="T69" fmla="*/ 179 h 2200"/>
              <a:gd name="T70" fmla="*/ 407 w 756"/>
              <a:gd name="T71" fmla="*/ 173 h 2200"/>
              <a:gd name="T72" fmla="*/ 523 w 756"/>
              <a:gd name="T73" fmla="*/ 210 h 2200"/>
              <a:gd name="T74" fmla="*/ 475 w 756"/>
              <a:gd name="T75" fmla="*/ 399 h 2200"/>
              <a:gd name="T76" fmla="*/ 102 w 756"/>
              <a:gd name="T77" fmla="*/ 1331 h 2200"/>
              <a:gd name="T78" fmla="*/ 41 w 756"/>
              <a:gd name="T79" fmla="*/ 1228 h 2200"/>
              <a:gd name="T80" fmla="*/ 106 w 756"/>
              <a:gd name="T81" fmla="*/ 1333 h 2200"/>
              <a:gd name="T82" fmla="*/ 398 w 756"/>
              <a:gd name="T83" fmla="*/ 2053 h 2200"/>
              <a:gd name="T84" fmla="*/ 109 w 756"/>
              <a:gd name="T85" fmla="*/ 2053 h 2200"/>
              <a:gd name="T86" fmla="*/ 160 w 756"/>
              <a:gd name="T87" fmla="*/ 679 h 2200"/>
              <a:gd name="T88" fmla="*/ 113 w 756"/>
              <a:gd name="T89" fmla="*/ 1187 h 2200"/>
              <a:gd name="T90" fmla="*/ 83 w 756"/>
              <a:gd name="T91" fmla="*/ 598 h 2200"/>
              <a:gd name="T92" fmla="*/ 248 w 756"/>
              <a:gd name="T93" fmla="*/ 498 h 2200"/>
              <a:gd name="T94" fmla="*/ 361 w 756"/>
              <a:gd name="T95" fmla="*/ 1155 h 2200"/>
              <a:gd name="T96" fmla="*/ 395 w 756"/>
              <a:gd name="T97" fmla="*/ 560 h 2200"/>
              <a:gd name="T98" fmla="*/ 656 w 756"/>
              <a:gd name="T99" fmla="*/ 572 h 2200"/>
              <a:gd name="T100" fmla="*/ 712 w 756"/>
              <a:gd name="T101" fmla="*/ 1187 h 2200"/>
              <a:gd name="T102" fmla="*/ 617 w 756"/>
              <a:gd name="T103" fmla="*/ 698 h 2200"/>
              <a:gd name="T104" fmla="*/ 576 w 756"/>
              <a:gd name="T105" fmla="*/ 700 h 2200"/>
              <a:gd name="T106" fmla="*/ 398 w 756"/>
              <a:gd name="T107" fmla="*/ 2053 h 2200"/>
              <a:gd name="T108" fmla="*/ 645 w 756"/>
              <a:gd name="T109" fmla="*/ 1228 h 2200"/>
              <a:gd name="T110" fmla="*/ 714 w 756"/>
              <a:gd name="T111" fmla="*/ 1230 h 2200"/>
              <a:gd name="T112" fmla="*/ 650 w 756"/>
              <a:gd name="T113" fmla="*/ 1333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56" h="2200">
                <a:moveTo>
                  <a:pt x="756" y="1228"/>
                </a:moveTo>
                <a:cubicBezTo>
                  <a:pt x="717" y="595"/>
                  <a:pt x="717" y="595"/>
                  <a:pt x="717" y="595"/>
                </a:cubicBezTo>
                <a:cubicBezTo>
                  <a:pt x="715" y="566"/>
                  <a:pt x="701" y="547"/>
                  <a:pt x="677" y="535"/>
                </a:cubicBezTo>
                <a:cubicBezTo>
                  <a:pt x="604" y="499"/>
                  <a:pt x="604" y="499"/>
                  <a:pt x="604" y="499"/>
                </a:cubicBezTo>
                <a:cubicBezTo>
                  <a:pt x="561" y="149"/>
                  <a:pt x="561" y="149"/>
                  <a:pt x="561" y="149"/>
                </a:cubicBezTo>
                <a:cubicBezTo>
                  <a:pt x="571" y="140"/>
                  <a:pt x="578" y="127"/>
                  <a:pt x="578" y="112"/>
                </a:cubicBezTo>
                <a:cubicBezTo>
                  <a:pt x="578" y="86"/>
                  <a:pt x="557" y="64"/>
                  <a:pt x="530" y="64"/>
                </a:cubicBezTo>
                <a:cubicBezTo>
                  <a:pt x="519" y="64"/>
                  <a:pt x="519" y="64"/>
                  <a:pt x="519" y="64"/>
                </a:cubicBezTo>
                <a:cubicBezTo>
                  <a:pt x="484" y="25"/>
                  <a:pt x="434" y="0"/>
                  <a:pt x="378" y="0"/>
                </a:cubicBezTo>
                <a:cubicBezTo>
                  <a:pt x="322" y="0"/>
                  <a:pt x="271" y="25"/>
                  <a:pt x="237" y="64"/>
                </a:cubicBezTo>
                <a:cubicBezTo>
                  <a:pt x="226" y="64"/>
                  <a:pt x="226" y="64"/>
                  <a:pt x="226" y="64"/>
                </a:cubicBezTo>
                <a:cubicBezTo>
                  <a:pt x="199" y="64"/>
                  <a:pt x="177" y="86"/>
                  <a:pt x="177" y="112"/>
                </a:cubicBezTo>
                <a:cubicBezTo>
                  <a:pt x="177" y="127"/>
                  <a:pt x="184" y="140"/>
                  <a:pt x="195" y="149"/>
                </a:cubicBezTo>
                <a:cubicBezTo>
                  <a:pt x="152" y="499"/>
                  <a:pt x="152" y="499"/>
                  <a:pt x="152" y="499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5" y="547"/>
                  <a:pt x="41" y="566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4"/>
                  <a:pt x="42" y="1351"/>
                  <a:pt x="99" y="1375"/>
                </a:cubicBezTo>
                <a:cubicBezTo>
                  <a:pt x="103" y="1377"/>
                  <a:pt x="103" y="1377"/>
                  <a:pt x="103" y="1377"/>
                </a:cubicBezTo>
                <a:cubicBezTo>
                  <a:pt x="67" y="2071"/>
                  <a:pt x="67" y="2071"/>
                  <a:pt x="67" y="2071"/>
                </a:cubicBezTo>
                <a:cubicBezTo>
                  <a:pt x="67" y="2073"/>
                  <a:pt x="67" y="2074"/>
                  <a:pt x="67" y="2076"/>
                </a:cubicBezTo>
                <a:cubicBezTo>
                  <a:pt x="68" y="2080"/>
                  <a:pt x="70" y="2084"/>
                  <a:pt x="73" y="2087"/>
                </a:cubicBezTo>
                <a:cubicBezTo>
                  <a:pt x="77" y="2091"/>
                  <a:pt x="82" y="2094"/>
                  <a:pt x="88" y="2094"/>
                </a:cubicBezTo>
                <a:cubicBezTo>
                  <a:pt x="126" y="2094"/>
                  <a:pt x="126" y="2094"/>
                  <a:pt x="126" y="2094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1" y="2159"/>
                </a:cubicBezTo>
                <a:cubicBezTo>
                  <a:pt x="277" y="2094"/>
                  <a:pt x="277" y="2094"/>
                  <a:pt x="277" y="2094"/>
                </a:cubicBezTo>
                <a:cubicBezTo>
                  <a:pt x="478" y="2094"/>
                  <a:pt x="478" y="2094"/>
                  <a:pt x="478" y="2094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0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2094"/>
                  <a:pt x="630" y="2094"/>
                  <a:pt x="630" y="2094"/>
                </a:cubicBezTo>
                <a:cubicBezTo>
                  <a:pt x="668" y="2094"/>
                  <a:pt x="668" y="2094"/>
                  <a:pt x="668" y="2094"/>
                </a:cubicBezTo>
                <a:cubicBezTo>
                  <a:pt x="674" y="2094"/>
                  <a:pt x="679" y="2091"/>
                  <a:pt x="683" y="2087"/>
                </a:cubicBezTo>
                <a:cubicBezTo>
                  <a:pt x="686" y="2084"/>
                  <a:pt x="688" y="2080"/>
                  <a:pt x="688" y="2076"/>
                </a:cubicBezTo>
                <a:cubicBezTo>
                  <a:pt x="689" y="2074"/>
                  <a:pt x="689" y="2073"/>
                  <a:pt x="689" y="2071"/>
                </a:cubicBezTo>
                <a:cubicBezTo>
                  <a:pt x="652" y="1377"/>
                  <a:pt x="652" y="1377"/>
                  <a:pt x="652" y="1377"/>
                </a:cubicBezTo>
                <a:cubicBezTo>
                  <a:pt x="657" y="1375"/>
                  <a:pt x="657" y="1375"/>
                  <a:pt x="657" y="1375"/>
                </a:cubicBezTo>
                <a:cubicBezTo>
                  <a:pt x="714" y="1351"/>
                  <a:pt x="756" y="1294"/>
                  <a:pt x="756" y="1228"/>
                </a:cubicBezTo>
                <a:moveTo>
                  <a:pt x="226" y="92"/>
                </a:moveTo>
                <a:cubicBezTo>
                  <a:pt x="530" y="92"/>
                  <a:pt x="530" y="92"/>
                  <a:pt x="530" y="92"/>
                </a:cubicBezTo>
                <a:cubicBezTo>
                  <a:pt x="541" y="92"/>
                  <a:pt x="551" y="101"/>
                  <a:pt x="551" y="112"/>
                </a:cubicBezTo>
                <a:cubicBezTo>
                  <a:pt x="551" y="124"/>
                  <a:pt x="541" y="133"/>
                  <a:pt x="530" y="133"/>
                </a:cubicBezTo>
                <a:cubicBezTo>
                  <a:pt x="226" y="133"/>
                  <a:pt x="226" y="133"/>
                  <a:pt x="226" y="133"/>
                </a:cubicBezTo>
                <a:cubicBezTo>
                  <a:pt x="214" y="133"/>
                  <a:pt x="205" y="124"/>
                  <a:pt x="205" y="112"/>
                </a:cubicBezTo>
                <a:cubicBezTo>
                  <a:pt x="205" y="101"/>
                  <a:pt x="214" y="92"/>
                  <a:pt x="226" y="92"/>
                </a:cubicBezTo>
                <a:moveTo>
                  <a:pt x="378" y="479"/>
                </a:moveTo>
                <a:cubicBezTo>
                  <a:pt x="411" y="479"/>
                  <a:pt x="443" y="469"/>
                  <a:pt x="470" y="454"/>
                </a:cubicBezTo>
                <a:cubicBezTo>
                  <a:pt x="470" y="480"/>
                  <a:pt x="470" y="480"/>
                  <a:pt x="470" y="480"/>
                </a:cubicBezTo>
                <a:cubicBezTo>
                  <a:pt x="450" y="504"/>
                  <a:pt x="415" y="520"/>
                  <a:pt x="378" y="520"/>
                </a:cubicBezTo>
                <a:cubicBezTo>
                  <a:pt x="340" y="520"/>
                  <a:pt x="306" y="504"/>
                  <a:pt x="286" y="480"/>
                </a:cubicBezTo>
                <a:cubicBezTo>
                  <a:pt x="286" y="454"/>
                  <a:pt x="286" y="454"/>
                  <a:pt x="286" y="454"/>
                </a:cubicBezTo>
                <a:cubicBezTo>
                  <a:pt x="313" y="469"/>
                  <a:pt x="344" y="479"/>
                  <a:pt x="378" y="479"/>
                </a:cubicBezTo>
                <a:moveTo>
                  <a:pt x="287" y="405"/>
                </a:moveTo>
                <a:cubicBezTo>
                  <a:pt x="378" y="397"/>
                  <a:pt x="378" y="397"/>
                  <a:pt x="378" y="397"/>
                </a:cubicBezTo>
                <a:cubicBezTo>
                  <a:pt x="468" y="405"/>
                  <a:pt x="468" y="405"/>
                  <a:pt x="468" y="405"/>
                </a:cubicBezTo>
                <a:cubicBezTo>
                  <a:pt x="444" y="425"/>
                  <a:pt x="412" y="437"/>
                  <a:pt x="378" y="437"/>
                </a:cubicBezTo>
                <a:cubicBezTo>
                  <a:pt x="344" y="437"/>
                  <a:pt x="312" y="425"/>
                  <a:pt x="287" y="405"/>
                </a:cubicBezTo>
                <a:moveTo>
                  <a:pt x="450" y="359"/>
                </a:moveTo>
                <a:cubicBezTo>
                  <a:pt x="378" y="339"/>
                  <a:pt x="378" y="339"/>
                  <a:pt x="378" y="339"/>
                </a:cubicBezTo>
                <a:cubicBezTo>
                  <a:pt x="306" y="359"/>
                  <a:pt x="306" y="359"/>
                  <a:pt x="306" y="359"/>
                </a:cubicBezTo>
                <a:cubicBezTo>
                  <a:pt x="281" y="399"/>
                  <a:pt x="281" y="399"/>
                  <a:pt x="281" y="399"/>
                </a:cubicBezTo>
                <a:cubicBezTo>
                  <a:pt x="251" y="373"/>
                  <a:pt x="233" y="335"/>
                  <a:pt x="233" y="292"/>
                </a:cubicBezTo>
                <a:cubicBezTo>
                  <a:pt x="233" y="210"/>
                  <a:pt x="233" y="210"/>
                  <a:pt x="233" y="210"/>
                </a:cubicBezTo>
                <a:cubicBezTo>
                  <a:pt x="234" y="206"/>
                  <a:pt x="240" y="161"/>
                  <a:pt x="300" y="162"/>
                </a:cubicBezTo>
                <a:cubicBezTo>
                  <a:pt x="325" y="162"/>
                  <a:pt x="337" y="167"/>
                  <a:pt x="349" y="173"/>
                </a:cubicBezTo>
                <a:cubicBezTo>
                  <a:pt x="349" y="173"/>
                  <a:pt x="351" y="174"/>
                  <a:pt x="351" y="174"/>
                </a:cubicBezTo>
                <a:cubicBezTo>
                  <a:pt x="359" y="177"/>
                  <a:pt x="368" y="179"/>
                  <a:pt x="378" y="179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88" y="179"/>
                  <a:pt x="397" y="177"/>
                  <a:pt x="405" y="174"/>
                </a:cubicBezTo>
                <a:cubicBezTo>
                  <a:pt x="405" y="174"/>
                  <a:pt x="406" y="173"/>
                  <a:pt x="407" y="173"/>
                </a:cubicBezTo>
                <a:cubicBezTo>
                  <a:pt x="419" y="167"/>
                  <a:pt x="430" y="162"/>
                  <a:pt x="455" y="162"/>
                </a:cubicBezTo>
                <a:cubicBezTo>
                  <a:pt x="515" y="161"/>
                  <a:pt x="522" y="204"/>
                  <a:pt x="523" y="210"/>
                </a:cubicBezTo>
                <a:cubicBezTo>
                  <a:pt x="523" y="292"/>
                  <a:pt x="523" y="292"/>
                  <a:pt x="523" y="292"/>
                </a:cubicBezTo>
                <a:cubicBezTo>
                  <a:pt x="523" y="335"/>
                  <a:pt x="504" y="373"/>
                  <a:pt x="475" y="399"/>
                </a:cubicBezTo>
                <a:lnTo>
                  <a:pt x="450" y="359"/>
                </a:lnTo>
                <a:close/>
                <a:moveTo>
                  <a:pt x="102" y="1331"/>
                </a:moveTo>
                <a:cubicBezTo>
                  <a:pt x="67" y="1310"/>
                  <a:pt x="42" y="1273"/>
                  <a:pt x="41" y="1230"/>
                </a:cubicBezTo>
                <a:cubicBezTo>
                  <a:pt x="41" y="1228"/>
                  <a:pt x="41" y="1228"/>
                  <a:pt x="41" y="1228"/>
                </a:cubicBezTo>
                <a:cubicBezTo>
                  <a:pt x="111" y="1228"/>
                  <a:pt x="111" y="1228"/>
                  <a:pt x="111" y="1228"/>
                </a:cubicBezTo>
                <a:cubicBezTo>
                  <a:pt x="106" y="1333"/>
                  <a:pt x="106" y="1333"/>
                  <a:pt x="106" y="1333"/>
                </a:cubicBezTo>
                <a:lnTo>
                  <a:pt x="102" y="1331"/>
                </a:lnTo>
                <a:close/>
                <a:moveTo>
                  <a:pt x="398" y="2053"/>
                </a:moveTo>
                <a:cubicBezTo>
                  <a:pt x="357" y="2053"/>
                  <a:pt x="357" y="2053"/>
                  <a:pt x="357" y="2053"/>
                </a:cubicBezTo>
                <a:cubicBezTo>
                  <a:pt x="109" y="2053"/>
                  <a:pt x="109" y="2053"/>
                  <a:pt x="109" y="2053"/>
                </a:cubicBezTo>
                <a:cubicBezTo>
                  <a:pt x="180" y="700"/>
                  <a:pt x="180" y="700"/>
                  <a:pt x="180" y="700"/>
                </a:cubicBezTo>
                <a:cubicBezTo>
                  <a:pt x="181" y="689"/>
                  <a:pt x="172" y="679"/>
                  <a:pt x="160" y="679"/>
                </a:cubicBezTo>
                <a:cubicBezTo>
                  <a:pt x="149" y="678"/>
                  <a:pt x="139" y="687"/>
                  <a:pt x="139" y="698"/>
                </a:cubicBezTo>
                <a:cubicBezTo>
                  <a:pt x="113" y="1187"/>
                  <a:pt x="113" y="1187"/>
                  <a:pt x="113" y="1187"/>
                </a:cubicBezTo>
                <a:cubicBezTo>
                  <a:pt x="43" y="1187"/>
                  <a:pt x="43" y="1187"/>
                  <a:pt x="43" y="1187"/>
                </a:cubicBezTo>
                <a:cubicBezTo>
                  <a:pt x="83" y="598"/>
                  <a:pt x="83" y="598"/>
                  <a:pt x="83" y="598"/>
                </a:cubicBezTo>
                <a:cubicBezTo>
                  <a:pt x="84" y="585"/>
                  <a:pt x="88" y="578"/>
                  <a:pt x="99" y="572"/>
                </a:cubicBezTo>
                <a:cubicBezTo>
                  <a:pt x="99" y="572"/>
                  <a:pt x="248" y="498"/>
                  <a:pt x="248" y="498"/>
                </a:cubicBezTo>
                <a:cubicBezTo>
                  <a:pt x="272" y="533"/>
                  <a:pt x="314" y="556"/>
                  <a:pt x="361" y="560"/>
                </a:cubicBezTo>
                <a:cubicBezTo>
                  <a:pt x="361" y="1155"/>
                  <a:pt x="361" y="1155"/>
                  <a:pt x="361" y="1155"/>
                </a:cubicBezTo>
                <a:cubicBezTo>
                  <a:pt x="395" y="1155"/>
                  <a:pt x="395" y="1155"/>
                  <a:pt x="395" y="1155"/>
                </a:cubicBezTo>
                <a:cubicBezTo>
                  <a:pt x="395" y="560"/>
                  <a:pt x="395" y="560"/>
                  <a:pt x="395" y="560"/>
                </a:cubicBezTo>
                <a:cubicBezTo>
                  <a:pt x="442" y="556"/>
                  <a:pt x="483" y="533"/>
                  <a:pt x="508" y="498"/>
                </a:cubicBezTo>
                <a:cubicBezTo>
                  <a:pt x="656" y="572"/>
                  <a:pt x="656" y="572"/>
                  <a:pt x="656" y="572"/>
                </a:cubicBezTo>
                <a:cubicBezTo>
                  <a:pt x="667" y="577"/>
                  <a:pt x="672" y="585"/>
                  <a:pt x="673" y="598"/>
                </a:cubicBezTo>
                <a:cubicBezTo>
                  <a:pt x="712" y="1187"/>
                  <a:pt x="712" y="1187"/>
                  <a:pt x="712" y="1187"/>
                </a:cubicBezTo>
                <a:cubicBezTo>
                  <a:pt x="642" y="1187"/>
                  <a:pt x="642" y="1187"/>
                  <a:pt x="642" y="1187"/>
                </a:cubicBezTo>
                <a:cubicBezTo>
                  <a:pt x="617" y="698"/>
                  <a:pt x="617" y="698"/>
                  <a:pt x="617" y="698"/>
                </a:cubicBezTo>
                <a:cubicBezTo>
                  <a:pt x="616" y="687"/>
                  <a:pt x="607" y="678"/>
                  <a:pt x="595" y="679"/>
                </a:cubicBezTo>
                <a:cubicBezTo>
                  <a:pt x="584" y="679"/>
                  <a:pt x="575" y="689"/>
                  <a:pt x="576" y="700"/>
                </a:cubicBezTo>
                <a:cubicBezTo>
                  <a:pt x="646" y="2053"/>
                  <a:pt x="646" y="2053"/>
                  <a:pt x="646" y="2053"/>
                </a:cubicBezTo>
                <a:lnTo>
                  <a:pt x="398" y="2053"/>
                </a:lnTo>
                <a:close/>
                <a:moveTo>
                  <a:pt x="650" y="1333"/>
                </a:moveTo>
                <a:cubicBezTo>
                  <a:pt x="645" y="1228"/>
                  <a:pt x="645" y="1228"/>
                  <a:pt x="645" y="1228"/>
                </a:cubicBezTo>
                <a:cubicBezTo>
                  <a:pt x="714" y="1228"/>
                  <a:pt x="714" y="1228"/>
                  <a:pt x="714" y="1228"/>
                </a:cubicBezTo>
                <a:cubicBezTo>
                  <a:pt x="714" y="1230"/>
                  <a:pt x="714" y="1230"/>
                  <a:pt x="714" y="1230"/>
                </a:cubicBezTo>
                <a:cubicBezTo>
                  <a:pt x="714" y="1273"/>
                  <a:pt x="689" y="1310"/>
                  <a:pt x="654" y="1331"/>
                </a:cubicBezTo>
                <a:lnTo>
                  <a:pt x="650" y="133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6" name="Freeform 2262">
            <a:extLst>
              <a:ext uri="{FF2B5EF4-FFF2-40B4-BE49-F238E27FC236}">
                <a16:creationId xmlns:a16="http://schemas.microsoft.com/office/drawing/2014/main" id="{8E0097F4-3D44-4663-98E1-0879A292735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23503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7" name="Freeform 2262">
            <a:extLst>
              <a:ext uri="{FF2B5EF4-FFF2-40B4-BE49-F238E27FC236}">
                <a16:creationId xmlns:a16="http://schemas.microsoft.com/office/drawing/2014/main" id="{7BA1F132-EC3B-4E49-9F84-D909A95DAE6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008550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8" name="Freeform 2262">
            <a:extLst>
              <a:ext uri="{FF2B5EF4-FFF2-40B4-BE49-F238E27FC236}">
                <a16:creationId xmlns:a16="http://schemas.microsoft.com/office/drawing/2014/main" id="{051E792D-2CFD-48F8-8879-B54C537573A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351852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9" name="Freeform 2262">
            <a:extLst>
              <a:ext uri="{FF2B5EF4-FFF2-40B4-BE49-F238E27FC236}">
                <a16:creationId xmlns:a16="http://schemas.microsoft.com/office/drawing/2014/main" id="{EC8CE341-592A-465D-8886-53F8E675895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680201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0" name="Freeform 2262">
            <a:extLst>
              <a:ext uri="{FF2B5EF4-FFF2-40B4-BE49-F238E27FC236}">
                <a16:creationId xmlns:a16="http://schemas.microsoft.com/office/drawing/2014/main" id="{F346FF06-513E-4952-A925-8404BD43F17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336899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1" name="Freeform 2262">
            <a:extLst>
              <a:ext uri="{FF2B5EF4-FFF2-40B4-BE49-F238E27FC236}">
                <a16:creationId xmlns:a16="http://schemas.microsoft.com/office/drawing/2014/main" id="{BAA66BD4-8AD1-4881-B60C-85E8C15F1A3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993597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2" name="Freeform 2262">
            <a:extLst>
              <a:ext uri="{FF2B5EF4-FFF2-40B4-BE49-F238E27FC236}">
                <a16:creationId xmlns:a16="http://schemas.microsoft.com/office/drawing/2014/main" id="{E4A18D82-CEB3-46F9-8D11-DD3943BC593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665248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3" name="Freeform 2262">
            <a:extLst>
              <a:ext uri="{FF2B5EF4-FFF2-40B4-BE49-F238E27FC236}">
                <a16:creationId xmlns:a16="http://schemas.microsoft.com/office/drawing/2014/main" id="{6B076026-E681-49B3-A142-548F325162B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321946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4" name="Freeform 2262">
            <a:extLst>
              <a:ext uri="{FF2B5EF4-FFF2-40B4-BE49-F238E27FC236}">
                <a16:creationId xmlns:a16="http://schemas.microsoft.com/office/drawing/2014/main" id="{86D40833-25E9-4F3E-AF24-3884EC22575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95154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5" name="Freeform 2262">
            <a:extLst>
              <a:ext uri="{FF2B5EF4-FFF2-40B4-BE49-F238E27FC236}">
                <a16:creationId xmlns:a16="http://schemas.microsoft.com/office/drawing/2014/main" id="{266673FC-0300-4A8B-9477-BD2F1D8815A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650299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9" name="Graphic 18" descr="Head with gears">
            <a:extLst>
              <a:ext uri="{FF2B5EF4-FFF2-40B4-BE49-F238E27FC236}">
                <a16:creationId xmlns:a16="http://schemas.microsoft.com/office/drawing/2014/main" id="{B8D5DD3E-9A96-47A5-82F1-4E6027F69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5003" y="232497"/>
            <a:ext cx="789392" cy="78939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0648E49-572C-4ECF-9A74-5D66A1DF95BE}"/>
              </a:ext>
            </a:extLst>
          </p:cNvPr>
          <p:cNvSpPr/>
          <p:nvPr/>
        </p:nvSpPr>
        <p:spPr>
          <a:xfrm>
            <a:off x="2453472" y="3454637"/>
            <a:ext cx="423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GB">
                <a:solidFill>
                  <a:schemeClr val="bg2"/>
                </a:solidFill>
              </a:rPr>
              <a:t>Which Odds Ratio estimate is correct?</a:t>
            </a:r>
          </a:p>
        </p:txBody>
      </p:sp>
    </p:spTree>
    <p:extLst>
      <p:ext uri="{BB962C8B-B14F-4D97-AF65-F5344CB8AC3E}">
        <p14:creationId xmlns:p14="http://schemas.microsoft.com/office/powerpoint/2010/main" val="400672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1" grpId="0"/>
      <p:bldP spid="12" grpId="0"/>
      <p:bldP spid="16" grpId="0"/>
      <p:bldP spid="6" grpId="0" animBg="1"/>
      <p:bldP spid="40" grpId="0" animBg="1"/>
      <p:bldP spid="55" grpId="0" animBg="1"/>
      <p:bldP spid="56" grpId="0" animBg="1"/>
      <p:bldP spid="61" grpId="0" animBg="1"/>
      <p:bldP spid="65" grpId="0" animBg="1"/>
      <p:bldP spid="66" grpId="0" animBg="1"/>
      <p:bldP spid="67" grpId="0" animBg="1"/>
      <p:bldP spid="71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4" grpId="0"/>
      <p:bldP spid="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2554E71-A3DE-40FC-9A4B-20B83BD4D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2" t="24943" r="-977"/>
          <a:stretch/>
        </p:blipFill>
        <p:spPr>
          <a:xfrm>
            <a:off x="1732633" y="1815011"/>
            <a:ext cx="7235649" cy="254563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CC85B51-5CEE-4F13-95A0-C9CD52E1D885}"/>
              </a:ext>
            </a:extLst>
          </p:cNvPr>
          <p:cNvSpPr/>
          <p:nvPr/>
        </p:nvSpPr>
        <p:spPr bwMode="auto">
          <a:xfrm>
            <a:off x="3361104" y="1563624"/>
            <a:ext cx="2573352" cy="718312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2C454F0-49C4-4EFD-8E82-D69D907AA71D}"/>
              </a:ext>
            </a:extLst>
          </p:cNvPr>
          <p:cNvSpPr/>
          <p:nvPr/>
        </p:nvSpPr>
        <p:spPr bwMode="auto">
          <a:xfrm>
            <a:off x="359152" y="1142232"/>
            <a:ext cx="3888998" cy="10021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53E98-B8D5-4630-B705-766B905172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Odds Ratio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6EE32B0-EE6E-49D4-950E-35E9BD260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CAPTAIN Example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5AA41F-FF8D-4070-8BBA-F0594B7F47EF}"/>
              </a:ext>
            </a:extLst>
          </p:cNvPr>
          <p:cNvSpPr/>
          <p:nvPr/>
        </p:nvSpPr>
        <p:spPr bwMode="auto">
          <a:xfrm>
            <a:off x="3419856" y="2487789"/>
            <a:ext cx="2642616" cy="1962157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A38C92-24E1-4FBC-A4FB-7F9730756773}"/>
              </a:ext>
            </a:extLst>
          </p:cNvPr>
          <p:cNvSpPr/>
          <p:nvPr/>
        </p:nvSpPr>
        <p:spPr bwMode="auto">
          <a:xfrm>
            <a:off x="7833360" y="2750409"/>
            <a:ext cx="754225" cy="192024"/>
          </a:xfrm>
          <a:prstGeom prst="rect">
            <a:avLst/>
          </a:prstGeom>
          <a:noFill/>
          <a:ln>
            <a:solidFill>
              <a:schemeClr val="accent1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685D90-BDB1-4F0B-9FB1-8D31FAC98678}"/>
              </a:ext>
            </a:extLst>
          </p:cNvPr>
          <p:cNvSpPr/>
          <p:nvPr/>
        </p:nvSpPr>
        <p:spPr bwMode="auto">
          <a:xfrm>
            <a:off x="6062472" y="2750409"/>
            <a:ext cx="754225" cy="192024"/>
          </a:xfrm>
          <a:prstGeom prst="rect">
            <a:avLst/>
          </a:prstGeom>
          <a:noFill/>
          <a:ln>
            <a:solidFill>
              <a:schemeClr val="accent5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B4407C-5209-458B-88DD-0D5FEF2ABE79}"/>
              </a:ext>
            </a:extLst>
          </p:cNvPr>
          <p:cNvSpPr/>
          <p:nvPr/>
        </p:nvSpPr>
        <p:spPr bwMode="auto">
          <a:xfrm>
            <a:off x="6007607" y="1387498"/>
            <a:ext cx="863953" cy="255833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000" b="1" kern="0">
                <a:solidFill>
                  <a:schemeClr val="bg1"/>
                </a:solidFill>
                <a:latin typeface="Arial"/>
              </a:rPr>
              <a:t>Control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679BAB-30EC-4642-989D-5B059504EE58}"/>
              </a:ext>
            </a:extLst>
          </p:cNvPr>
          <p:cNvSpPr/>
          <p:nvPr/>
        </p:nvSpPr>
        <p:spPr bwMode="auto">
          <a:xfrm>
            <a:off x="7778495" y="1387497"/>
            <a:ext cx="863953" cy="255833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000" b="1" kern="0">
                <a:solidFill>
                  <a:schemeClr val="bg1"/>
                </a:solidFill>
                <a:latin typeface="Arial"/>
              </a:rPr>
              <a:t>Active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A902C8-326C-4EBE-B6BA-7FCBACBB8F92}"/>
              </a:ext>
            </a:extLst>
          </p:cNvPr>
          <p:cNvSpPr/>
          <p:nvPr/>
        </p:nvSpPr>
        <p:spPr bwMode="auto">
          <a:xfrm>
            <a:off x="6871560" y="2423159"/>
            <a:ext cx="863953" cy="2026787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E540C5E-7632-4537-9AD0-127A997733DA}"/>
              </a:ext>
            </a:extLst>
          </p:cNvPr>
          <p:cNvSpPr/>
          <p:nvPr/>
        </p:nvSpPr>
        <p:spPr bwMode="auto">
          <a:xfrm>
            <a:off x="6871560" y="1838098"/>
            <a:ext cx="863953" cy="431669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C6FCF7E-73FD-419D-805D-13ABFA140812}"/>
              </a:ext>
            </a:extLst>
          </p:cNvPr>
          <p:cNvSpPr/>
          <p:nvPr/>
        </p:nvSpPr>
        <p:spPr bwMode="auto">
          <a:xfrm>
            <a:off x="966645" y="1575349"/>
            <a:ext cx="1301267" cy="37283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Odds Ratio  =</a:t>
            </a:r>
          </a:p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6EDE46-AE45-4956-A1EA-01F4B4AE065D}"/>
              </a:ext>
            </a:extLst>
          </p:cNvPr>
          <p:cNvSpPr/>
          <p:nvPr/>
        </p:nvSpPr>
        <p:spPr bwMode="auto">
          <a:xfrm>
            <a:off x="2021822" y="1503575"/>
            <a:ext cx="1176944" cy="45934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u="sng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Odds Active </a:t>
            </a: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Odds Control</a:t>
            </a: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Content Placeholder 1">
            <a:extLst>
              <a:ext uri="{FF2B5EF4-FFF2-40B4-BE49-F238E27FC236}">
                <a16:creationId xmlns:a16="http://schemas.microsoft.com/office/drawing/2014/main" id="{488AE63A-8B09-4A13-9BAE-FD79E8B11B3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59152" y="1142232"/>
            <a:ext cx="3380744" cy="338554"/>
          </a:xfrm>
        </p:spPr>
        <p:txBody>
          <a:bodyPr/>
          <a:lstStyle/>
          <a:p>
            <a:pPr marL="0" indent="0" algn="ctr">
              <a:buNone/>
            </a:pPr>
            <a:r>
              <a:rPr lang="en-GB" b="1"/>
              <a:t>Team A</a:t>
            </a:r>
          </a:p>
          <a:p>
            <a:pPr algn="ctr"/>
            <a:endParaRPr lang="en-GB" b="1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A133DD75-316A-4C26-8ADB-3694246FDF89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B66E92B8-E104-4623-A228-42D267F81D6C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562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2" grpId="0" animBg="1"/>
      <p:bldP spid="13" grpId="0" animBg="1"/>
      <p:bldP spid="14" grpId="0" animBg="1"/>
      <p:bldP spid="21" grpId="0"/>
      <p:bldP spid="22" grpId="0"/>
      <p:bldP spid="2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2554E71-A3DE-40FC-9A4B-20B83BD4D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2" t="24943" r="-977"/>
          <a:stretch/>
        </p:blipFill>
        <p:spPr>
          <a:xfrm>
            <a:off x="1732633" y="1815011"/>
            <a:ext cx="7235649" cy="254563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CC85B51-5CEE-4F13-95A0-C9CD52E1D885}"/>
              </a:ext>
            </a:extLst>
          </p:cNvPr>
          <p:cNvSpPr/>
          <p:nvPr/>
        </p:nvSpPr>
        <p:spPr bwMode="auto">
          <a:xfrm>
            <a:off x="3361104" y="1563624"/>
            <a:ext cx="2573352" cy="718312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0046A66-77F7-4E28-B39D-A6438704ED40}"/>
              </a:ext>
            </a:extLst>
          </p:cNvPr>
          <p:cNvSpPr/>
          <p:nvPr/>
        </p:nvSpPr>
        <p:spPr bwMode="auto">
          <a:xfrm>
            <a:off x="359152" y="1142232"/>
            <a:ext cx="3888998" cy="10021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53E98-B8D5-4630-B705-766B905172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Odds Ratio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6EE32B0-EE6E-49D4-950E-35E9BD260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CAPTAIN Example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5AA41F-FF8D-4070-8BBA-F0594B7F47EF}"/>
              </a:ext>
            </a:extLst>
          </p:cNvPr>
          <p:cNvSpPr/>
          <p:nvPr/>
        </p:nvSpPr>
        <p:spPr bwMode="auto">
          <a:xfrm>
            <a:off x="3234726" y="2453616"/>
            <a:ext cx="2642616" cy="1962157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A38C92-24E1-4FBC-A4FB-7F9730756773}"/>
              </a:ext>
            </a:extLst>
          </p:cNvPr>
          <p:cNvSpPr/>
          <p:nvPr/>
        </p:nvSpPr>
        <p:spPr bwMode="auto">
          <a:xfrm>
            <a:off x="7833360" y="2750409"/>
            <a:ext cx="754225" cy="192024"/>
          </a:xfrm>
          <a:prstGeom prst="rect">
            <a:avLst/>
          </a:prstGeom>
          <a:noFill/>
          <a:ln>
            <a:solidFill>
              <a:schemeClr val="accent1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685D90-BDB1-4F0B-9FB1-8D31FAC98678}"/>
              </a:ext>
            </a:extLst>
          </p:cNvPr>
          <p:cNvSpPr/>
          <p:nvPr/>
        </p:nvSpPr>
        <p:spPr bwMode="auto">
          <a:xfrm>
            <a:off x="6062472" y="2750409"/>
            <a:ext cx="754225" cy="192024"/>
          </a:xfrm>
          <a:prstGeom prst="rect">
            <a:avLst/>
          </a:prstGeom>
          <a:noFill/>
          <a:ln>
            <a:solidFill>
              <a:schemeClr val="accent5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DBBDC2-D6AE-4D54-8891-3B4A202C2145}"/>
              </a:ext>
            </a:extLst>
          </p:cNvPr>
          <p:cNvSpPr/>
          <p:nvPr/>
        </p:nvSpPr>
        <p:spPr bwMode="auto">
          <a:xfrm>
            <a:off x="7749696" y="3900279"/>
            <a:ext cx="1033456" cy="319295"/>
          </a:xfrm>
          <a:prstGeom prst="rect">
            <a:avLst/>
          </a:prstGeom>
          <a:noFill/>
          <a:ln>
            <a:solidFill>
              <a:schemeClr val="accent3"/>
            </a:solidFill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A902C8-326C-4EBE-B6BA-7FCBACBB8F92}"/>
              </a:ext>
            </a:extLst>
          </p:cNvPr>
          <p:cNvSpPr/>
          <p:nvPr/>
        </p:nvSpPr>
        <p:spPr bwMode="auto">
          <a:xfrm>
            <a:off x="6871560" y="2423159"/>
            <a:ext cx="863953" cy="2026787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E540C5E-7632-4537-9AD0-127A997733DA}"/>
              </a:ext>
            </a:extLst>
          </p:cNvPr>
          <p:cNvSpPr/>
          <p:nvPr/>
        </p:nvSpPr>
        <p:spPr bwMode="auto">
          <a:xfrm>
            <a:off x="6871560" y="1838098"/>
            <a:ext cx="863953" cy="431669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DDA47D8-914A-4178-A0D7-003109858AA1}"/>
              </a:ext>
            </a:extLst>
          </p:cNvPr>
          <p:cNvSpPr/>
          <p:nvPr/>
        </p:nvSpPr>
        <p:spPr bwMode="auto">
          <a:xfrm>
            <a:off x="6007607" y="1387498"/>
            <a:ext cx="863953" cy="255833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000" b="1" kern="0">
                <a:solidFill>
                  <a:schemeClr val="bg1"/>
                </a:solidFill>
                <a:latin typeface="Arial"/>
              </a:rPr>
              <a:t>Control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864D1A0-F348-44C8-86BC-09DD3CC8C3E3}"/>
              </a:ext>
            </a:extLst>
          </p:cNvPr>
          <p:cNvSpPr/>
          <p:nvPr/>
        </p:nvSpPr>
        <p:spPr bwMode="auto">
          <a:xfrm>
            <a:off x="7778495" y="1387497"/>
            <a:ext cx="863953" cy="255833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000" b="1" kern="0">
                <a:solidFill>
                  <a:schemeClr val="bg1"/>
                </a:solidFill>
                <a:latin typeface="Arial"/>
              </a:rPr>
              <a:t>Active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C636558-F7A8-49AA-9066-B1E4F442EB3E}"/>
              </a:ext>
            </a:extLst>
          </p:cNvPr>
          <p:cNvSpPr/>
          <p:nvPr/>
        </p:nvSpPr>
        <p:spPr bwMode="auto">
          <a:xfrm>
            <a:off x="1803667" y="1530186"/>
            <a:ext cx="1693225" cy="45934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buClr>
                <a:schemeClr val="bg1"/>
              </a:buClr>
            </a:pPr>
            <a:r>
              <a:rPr lang="en-GB" sz="14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1.25 (0.91, 1.88)</a:t>
            </a: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4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4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A698DB-DCD8-4A3E-A258-3DE8BC6D79CC}"/>
              </a:ext>
            </a:extLst>
          </p:cNvPr>
          <p:cNvSpPr/>
          <p:nvPr/>
        </p:nvSpPr>
        <p:spPr bwMode="auto">
          <a:xfrm>
            <a:off x="966645" y="1575349"/>
            <a:ext cx="1301267" cy="37283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Odds Ratio  =</a:t>
            </a:r>
          </a:p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2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Content Placeholder 1">
            <a:extLst>
              <a:ext uri="{FF2B5EF4-FFF2-40B4-BE49-F238E27FC236}">
                <a16:creationId xmlns:a16="http://schemas.microsoft.com/office/drawing/2014/main" id="{1D4A7F68-4833-456B-B2E3-E98D64388E9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59152" y="1142232"/>
            <a:ext cx="3380744" cy="338554"/>
          </a:xfrm>
        </p:spPr>
        <p:txBody>
          <a:bodyPr/>
          <a:lstStyle/>
          <a:p>
            <a:pPr marL="0" indent="0" algn="ctr">
              <a:buNone/>
            </a:pPr>
            <a:r>
              <a:rPr lang="en-GB" b="1"/>
              <a:t>Team A</a:t>
            </a:r>
          </a:p>
          <a:p>
            <a:pPr algn="ctr"/>
            <a:endParaRPr lang="en-GB" b="1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810213-4627-4B6D-BC1C-A2A4FD82CA84}"/>
              </a:ext>
            </a:extLst>
          </p:cNvPr>
          <p:cNvSpPr/>
          <p:nvPr/>
        </p:nvSpPr>
        <p:spPr bwMode="auto">
          <a:xfrm>
            <a:off x="3368878" y="3310446"/>
            <a:ext cx="3888998" cy="10021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CB82AD2-648B-4BB7-A47D-006E80841B0C}"/>
              </a:ext>
            </a:extLst>
          </p:cNvPr>
          <p:cNvSpPr/>
          <p:nvPr/>
        </p:nvSpPr>
        <p:spPr bwMode="auto">
          <a:xfrm>
            <a:off x="2848410" y="3762681"/>
            <a:ext cx="4023150" cy="549963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GB" sz="12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Adjusted Odds Ratio  </a:t>
            </a:r>
            <a:r>
              <a:rPr lang="en-GB" sz="14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1.28 (0.95, 1.72)</a:t>
            </a:r>
          </a:p>
          <a:p>
            <a:pPr algn="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4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GB" sz="1400" b="1" ker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48853EF7-CFC9-4C4D-B3C1-51D9F5677C11}"/>
              </a:ext>
            </a:extLst>
          </p:cNvPr>
          <p:cNvSpPr txBox="1">
            <a:spLocks/>
          </p:cNvSpPr>
          <p:nvPr/>
        </p:nvSpPr>
        <p:spPr>
          <a:xfrm>
            <a:off x="3660085" y="3439055"/>
            <a:ext cx="3380744" cy="338554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GB" b="1"/>
              <a:t>Team B</a:t>
            </a:r>
          </a:p>
          <a:p>
            <a:pPr algn="ctr"/>
            <a:endParaRPr lang="en-GB" b="1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004937F-F9DD-49F6-846B-A6F9179952CA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3BB771A6-A0B1-4B7D-8D29-C1DC1600816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4</a:t>
            </a:fld>
            <a:endParaRPr lang="en-GB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60ECC35-0047-4BCD-9025-5CB4B7B99ED8}"/>
              </a:ext>
            </a:extLst>
          </p:cNvPr>
          <p:cNvCxnSpPr/>
          <p:nvPr/>
        </p:nvCxnSpPr>
        <p:spPr>
          <a:xfrm>
            <a:off x="5620871" y="4069976"/>
            <a:ext cx="313585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EFB13F8-D937-4424-83AD-3E66B88700E6}"/>
              </a:ext>
            </a:extLst>
          </p:cNvPr>
          <p:cNvCxnSpPr>
            <a:cxnSpLocks/>
          </p:cNvCxnSpPr>
          <p:nvPr/>
        </p:nvCxnSpPr>
        <p:spPr>
          <a:xfrm>
            <a:off x="6007607" y="4069975"/>
            <a:ext cx="809090" cy="1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1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 animBg="1"/>
      <p:bldP spid="30" grpId="0" animBg="1"/>
      <p:bldP spid="24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7526A-4BE9-4548-BC84-FE399DECC4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7DFA7CF-770F-4CC5-93FA-8A9927E7C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Unadjusted vs Adjusted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B2DEF73A-A7DB-4EB8-99B0-9ACF07901144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EF9ABF6-5441-4612-B974-20D1A2F66CD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D829EB-8762-4DB2-B7BA-7665CCACF7CC}"/>
              </a:ext>
            </a:extLst>
          </p:cNvPr>
          <p:cNvSpPr txBox="1"/>
          <p:nvPr/>
        </p:nvSpPr>
        <p:spPr>
          <a:xfrm>
            <a:off x="1067941" y="1315352"/>
            <a:ext cx="2700866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GB" sz="1200" b="1"/>
              <a:t>Unadjusted</a:t>
            </a:r>
          </a:p>
          <a:p>
            <a:pPr algn="ctr">
              <a:buClr>
                <a:schemeClr val="tx1"/>
              </a:buClr>
            </a:pPr>
            <a:r>
              <a:rPr lang="en-GB" sz="1200"/>
              <a:t>(crude, observed,…)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B9ACB4-3375-4BBC-82AD-15B1BD587206}"/>
              </a:ext>
            </a:extLst>
          </p:cNvPr>
          <p:cNvSpPr txBox="1"/>
          <p:nvPr/>
        </p:nvSpPr>
        <p:spPr>
          <a:xfrm>
            <a:off x="5493855" y="1315351"/>
            <a:ext cx="2700866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buClr>
                <a:schemeClr val="tx1"/>
              </a:buClr>
            </a:pPr>
            <a:r>
              <a:rPr lang="en-GB" sz="1200" b="1"/>
              <a:t>Adjusted</a:t>
            </a:r>
          </a:p>
          <a:p>
            <a:pPr algn="ctr">
              <a:buClr>
                <a:schemeClr val="tx1"/>
              </a:buClr>
            </a:pPr>
            <a:r>
              <a:rPr lang="en-GB" sz="1200"/>
              <a:t>(posterior, LS mean,…)</a:t>
            </a:r>
          </a:p>
        </p:txBody>
      </p:sp>
      <p:grpSp>
        <p:nvGrpSpPr>
          <p:cNvPr id="41" name="Group 300">
            <a:extLst>
              <a:ext uri="{FF2B5EF4-FFF2-40B4-BE49-F238E27FC236}">
                <a16:creationId xmlns:a16="http://schemas.microsoft.com/office/drawing/2014/main" id="{B05CFD10-EB01-4BF9-9FE4-92C01B5D860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45996" y="3906837"/>
            <a:ext cx="228603" cy="692768"/>
            <a:chOff x="1339" y="902"/>
            <a:chExt cx="1117" cy="3385"/>
          </a:xfrm>
          <a:solidFill>
            <a:schemeClr val="accent1"/>
          </a:solidFill>
        </p:grpSpPr>
        <p:sp>
          <p:nvSpPr>
            <p:cNvPr id="42" name="Freeform 303">
              <a:extLst>
                <a:ext uri="{FF2B5EF4-FFF2-40B4-BE49-F238E27FC236}">
                  <a16:creationId xmlns:a16="http://schemas.microsoft.com/office/drawing/2014/main" id="{1A166F2B-A362-4CD4-B089-548302C2E4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9" y="1771"/>
              <a:ext cx="1117" cy="2516"/>
            </a:xfrm>
            <a:custGeom>
              <a:avLst/>
              <a:gdLst>
                <a:gd name="T0" fmla="*/ 721 w 726"/>
                <a:gd name="T1" fmla="*/ 672 h 1635"/>
                <a:gd name="T2" fmla="*/ 661 w 726"/>
                <a:gd name="T3" fmla="*/ 99 h 1635"/>
                <a:gd name="T4" fmla="*/ 659 w 726"/>
                <a:gd name="T5" fmla="*/ 93 h 1635"/>
                <a:gd name="T6" fmla="*/ 618 w 726"/>
                <a:gd name="T7" fmla="*/ 41 h 1635"/>
                <a:gd name="T8" fmla="*/ 542 w 726"/>
                <a:gd name="T9" fmla="*/ 0 h 1635"/>
                <a:gd name="T10" fmla="*/ 363 w 726"/>
                <a:gd name="T11" fmla="*/ 76 h 1635"/>
                <a:gd name="T12" fmla="*/ 184 w 726"/>
                <a:gd name="T13" fmla="*/ 0 h 1635"/>
                <a:gd name="T14" fmla="*/ 108 w 726"/>
                <a:gd name="T15" fmla="*/ 41 h 1635"/>
                <a:gd name="T16" fmla="*/ 67 w 726"/>
                <a:gd name="T17" fmla="*/ 93 h 1635"/>
                <a:gd name="T18" fmla="*/ 66 w 726"/>
                <a:gd name="T19" fmla="*/ 99 h 1635"/>
                <a:gd name="T20" fmla="*/ 5 w 726"/>
                <a:gd name="T21" fmla="*/ 672 h 1635"/>
                <a:gd name="T22" fmla="*/ 90 w 726"/>
                <a:gd name="T23" fmla="*/ 805 h 1635"/>
                <a:gd name="T24" fmla="*/ 56 w 726"/>
                <a:gd name="T25" fmla="*/ 1310 h 1635"/>
                <a:gd name="T26" fmla="*/ 54 w 726"/>
                <a:gd name="T27" fmla="*/ 1331 h 1635"/>
                <a:gd name="T28" fmla="*/ 87 w 726"/>
                <a:gd name="T29" fmla="*/ 1371 h 1635"/>
                <a:gd name="T30" fmla="*/ 87 w 726"/>
                <a:gd name="T31" fmla="*/ 1371 h 1635"/>
                <a:gd name="T32" fmla="*/ 87 w 726"/>
                <a:gd name="T33" fmla="*/ 1371 h 1635"/>
                <a:gd name="T34" fmla="*/ 226 w 726"/>
                <a:gd name="T35" fmla="*/ 1371 h 1635"/>
                <a:gd name="T36" fmla="*/ 256 w 726"/>
                <a:gd name="T37" fmla="*/ 1594 h 1635"/>
                <a:gd name="T38" fmla="*/ 302 w 726"/>
                <a:gd name="T39" fmla="*/ 1635 h 1635"/>
                <a:gd name="T40" fmla="*/ 424 w 726"/>
                <a:gd name="T41" fmla="*/ 1635 h 1635"/>
                <a:gd name="T42" fmla="*/ 471 w 726"/>
                <a:gd name="T43" fmla="*/ 1594 h 1635"/>
                <a:gd name="T44" fmla="*/ 500 w 726"/>
                <a:gd name="T45" fmla="*/ 1371 h 1635"/>
                <a:gd name="T46" fmla="*/ 639 w 726"/>
                <a:gd name="T47" fmla="*/ 1371 h 1635"/>
                <a:gd name="T48" fmla="*/ 639 w 726"/>
                <a:gd name="T49" fmla="*/ 1371 h 1635"/>
                <a:gd name="T50" fmla="*/ 640 w 726"/>
                <a:gd name="T51" fmla="*/ 1371 h 1635"/>
                <a:gd name="T52" fmla="*/ 672 w 726"/>
                <a:gd name="T53" fmla="*/ 1331 h 1635"/>
                <a:gd name="T54" fmla="*/ 670 w 726"/>
                <a:gd name="T55" fmla="*/ 1310 h 1635"/>
                <a:gd name="T56" fmla="*/ 636 w 726"/>
                <a:gd name="T57" fmla="*/ 805 h 1635"/>
                <a:gd name="T58" fmla="*/ 721 w 726"/>
                <a:gd name="T59" fmla="*/ 672 h 1635"/>
                <a:gd name="T60" fmla="*/ 99 w 726"/>
                <a:gd name="T61" fmla="*/ 762 h 1635"/>
                <a:gd name="T62" fmla="*/ 85 w 726"/>
                <a:gd name="T63" fmla="*/ 749 h 1635"/>
                <a:gd name="T64" fmla="*/ 46 w 726"/>
                <a:gd name="T65" fmla="*/ 677 h 1635"/>
                <a:gd name="T66" fmla="*/ 55 w 726"/>
                <a:gd name="T67" fmla="*/ 591 h 1635"/>
                <a:gd name="T68" fmla="*/ 124 w 726"/>
                <a:gd name="T69" fmla="*/ 591 h 1635"/>
                <a:gd name="T70" fmla="*/ 99 w 726"/>
                <a:gd name="T71" fmla="*/ 762 h 1635"/>
                <a:gd name="T72" fmla="*/ 343 w 726"/>
                <a:gd name="T73" fmla="*/ 1594 h 1635"/>
                <a:gd name="T74" fmla="*/ 302 w 726"/>
                <a:gd name="T75" fmla="*/ 1594 h 1635"/>
                <a:gd name="T76" fmla="*/ 296 w 726"/>
                <a:gd name="T77" fmla="*/ 1589 h 1635"/>
                <a:gd name="T78" fmla="*/ 268 w 726"/>
                <a:gd name="T79" fmla="*/ 1371 h 1635"/>
                <a:gd name="T80" fmla="*/ 343 w 726"/>
                <a:gd name="T81" fmla="*/ 1371 h 1635"/>
                <a:gd name="T82" fmla="*/ 343 w 726"/>
                <a:gd name="T83" fmla="*/ 1594 h 1635"/>
                <a:gd name="T84" fmla="*/ 430 w 726"/>
                <a:gd name="T85" fmla="*/ 1588 h 1635"/>
                <a:gd name="T86" fmla="*/ 424 w 726"/>
                <a:gd name="T87" fmla="*/ 1594 h 1635"/>
                <a:gd name="T88" fmla="*/ 384 w 726"/>
                <a:gd name="T89" fmla="*/ 1594 h 1635"/>
                <a:gd name="T90" fmla="*/ 384 w 726"/>
                <a:gd name="T91" fmla="*/ 1371 h 1635"/>
                <a:gd name="T92" fmla="*/ 459 w 726"/>
                <a:gd name="T93" fmla="*/ 1371 h 1635"/>
                <a:gd name="T94" fmla="*/ 430 w 726"/>
                <a:gd name="T95" fmla="*/ 1588 h 1635"/>
                <a:gd name="T96" fmla="*/ 627 w 726"/>
                <a:gd name="T97" fmla="*/ 762 h 1635"/>
                <a:gd name="T98" fmla="*/ 603 w 726"/>
                <a:gd name="T99" fmla="*/ 591 h 1635"/>
                <a:gd name="T100" fmla="*/ 671 w 726"/>
                <a:gd name="T101" fmla="*/ 591 h 1635"/>
                <a:gd name="T102" fmla="*/ 680 w 726"/>
                <a:gd name="T103" fmla="*/ 677 h 1635"/>
                <a:gd name="T104" fmla="*/ 641 w 726"/>
                <a:gd name="T105" fmla="*/ 749 h 1635"/>
                <a:gd name="T106" fmla="*/ 627 w 726"/>
                <a:gd name="T107" fmla="*/ 762 h 1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26" h="1635">
                  <a:moveTo>
                    <a:pt x="721" y="672"/>
                  </a:moveTo>
                  <a:cubicBezTo>
                    <a:pt x="661" y="99"/>
                    <a:pt x="661" y="99"/>
                    <a:pt x="661" y="99"/>
                  </a:cubicBezTo>
                  <a:cubicBezTo>
                    <a:pt x="660" y="97"/>
                    <a:pt x="660" y="95"/>
                    <a:pt x="659" y="93"/>
                  </a:cubicBezTo>
                  <a:cubicBezTo>
                    <a:pt x="653" y="64"/>
                    <a:pt x="639" y="52"/>
                    <a:pt x="618" y="41"/>
                  </a:cubicBezTo>
                  <a:cubicBezTo>
                    <a:pt x="542" y="0"/>
                    <a:pt x="542" y="0"/>
                    <a:pt x="542" y="0"/>
                  </a:cubicBezTo>
                  <a:cubicBezTo>
                    <a:pt x="363" y="76"/>
                    <a:pt x="363" y="76"/>
                    <a:pt x="363" y="7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87" y="52"/>
                    <a:pt x="73" y="64"/>
                    <a:pt x="67" y="93"/>
                  </a:cubicBezTo>
                  <a:cubicBezTo>
                    <a:pt x="66" y="95"/>
                    <a:pt x="66" y="97"/>
                    <a:pt x="66" y="99"/>
                  </a:cubicBezTo>
                  <a:cubicBezTo>
                    <a:pt x="5" y="672"/>
                    <a:pt x="5" y="672"/>
                    <a:pt x="5" y="672"/>
                  </a:cubicBezTo>
                  <a:cubicBezTo>
                    <a:pt x="0" y="728"/>
                    <a:pt x="44" y="777"/>
                    <a:pt x="90" y="805"/>
                  </a:cubicBezTo>
                  <a:cubicBezTo>
                    <a:pt x="56" y="1310"/>
                    <a:pt x="56" y="1310"/>
                    <a:pt x="56" y="1310"/>
                  </a:cubicBezTo>
                  <a:cubicBezTo>
                    <a:pt x="54" y="1331"/>
                    <a:pt x="54" y="1331"/>
                    <a:pt x="54" y="1331"/>
                  </a:cubicBezTo>
                  <a:cubicBezTo>
                    <a:pt x="52" y="1353"/>
                    <a:pt x="64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226" y="1371"/>
                    <a:pt x="226" y="1371"/>
                    <a:pt x="226" y="1371"/>
                  </a:cubicBezTo>
                  <a:cubicBezTo>
                    <a:pt x="256" y="1594"/>
                    <a:pt x="256" y="1594"/>
                    <a:pt x="256" y="1594"/>
                  </a:cubicBezTo>
                  <a:cubicBezTo>
                    <a:pt x="259" y="1616"/>
                    <a:pt x="280" y="1635"/>
                    <a:pt x="302" y="1635"/>
                  </a:cubicBezTo>
                  <a:cubicBezTo>
                    <a:pt x="424" y="1635"/>
                    <a:pt x="424" y="1635"/>
                    <a:pt x="424" y="1635"/>
                  </a:cubicBezTo>
                  <a:cubicBezTo>
                    <a:pt x="447" y="1635"/>
                    <a:pt x="468" y="1616"/>
                    <a:pt x="471" y="1594"/>
                  </a:cubicBezTo>
                  <a:cubicBezTo>
                    <a:pt x="500" y="1371"/>
                    <a:pt x="500" y="1371"/>
                    <a:pt x="500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40" y="1371"/>
                    <a:pt x="640" y="1371"/>
                    <a:pt x="640" y="1371"/>
                  </a:cubicBezTo>
                  <a:cubicBezTo>
                    <a:pt x="662" y="1371"/>
                    <a:pt x="674" y="1353"/>
                    <a:pt x="672" y="1331"/>
                  </a:cubicBezTo>
                  <a:cubicBezTo>
                    <a:pt x="670" y="1310"/>
                    <a:pt x="670" y="1310"/>
                    <a:pt x="670" y="1310"/>
                  </a:cubicBezTo>
                  <a:cubicBezTo>
                    <a:pt x="636" y="805"/>
                    <a:pt x="636" y="805"/>
                    <a:pt x="636" y="805"/>
                  </a:cubicBezTo>
                  <a:cubicBezTo>
                    <a:pt x="683" y="777"/>
                    <a:pt x="726" y="728"/>
                    <a:pt x="721" y="672"/>
                  </a:cubicBezTo>
                  <a:moveTo>
                    <a:pt x="99" y="762"/>
                  </a:moveTo>
                  <a:cubicBezTo>
                    <a:pt x="94" y="758"/>
                    <a:pt x="89" y="753"/>
                    <a:pt x="85" y="749"/>
                  </a:cubicBezTo>
                  <a:cubicBezTo>
                    <a:pt x="72" y="734"/>
                    <a:pt x="43" y="710"/>
                    <a:pt x="46" y="677"/>
                  </a:cubicBezTo>
                  <a:cubicBezTo>
                    <a:pt x="55" y="591"/>
                    <a:pt x="55" y="591"/>
                    <a:pt x="55" y="591"/>
                  </a:cubicBezTo>
                  <a:cubicBezTo>
                    <a:pt x="124" y="591"/>
                    <a:pt x="124" y="591"/>
                    <a:pt x="124" y="591"/>
                  </a:cubicBezTo>
                  <a:lnTo>
                    <a:pt x="99" y="762"/>
                  </a:lnTo>
                  <a:close/>
                  <a:moveTo>
                    <a:pt x="343" y="1594"/>
                  </a:moveTo>
                  <a:cubicBezTo>
                    <a:pt x="302" y="1594"/>
                    <a:pt x="302" y="1594"/>
                    <a:pt x="302" y="1594"/>
                  </a:cubicBezTo>
                  <a:cubicBezTo>
                    <a:pt x="300" y="1594"/>
                    <a:pt x="296" y="1591"/>
                    <a:pt x="296" y="1589"/>
                  </a:cubicBezTo>
                  <a:cubicBezTo>
                    <a:pt x="268" y="1371"/>
                    <a:pt x="268" y="1371"/>
                    <a:pt x="268" y="1371"/>
                  </a:cubicBezTo>
                  <a:cubicBezTo>
                    <a:pt x="343" y="1371"/>
                    <a:pt x="343" y="1371"/>
                    <a:pt x="343" y="1371"/>
                  </a:cubicBezTo>
                  <a:lnTo>
                    <a:pt x="343" y="1594"/>
                  </a:lnTo>
                  <a:close/>
                  <a:moveTo>
                    <a:pt x="430" y="1588"/>
                  </a:moveTo>
                  <a:cubicBezTo>
                    <a:pt x="430" y="1591"/>
                    <a:pt x="426" y="1594"/>
                    <a:pt x="424" y="1594"/>
                  </a:cubicBezTo>
                  <a:cubicBezTo>
                    <a:pt x="384" y="1594"/>
                    <a:pt x="384" y="1594"/>
                    <a:pt x="384" y="1594"/>
                  </a:cubicBezTo>
                  <a:cubicBezTo>
                    <a:pt x="384" y="1371"/>
                    <a:pt x="384" y="1371"/>
                    <a:pt x="384" y="1371"/>
                  </a:cubicBezTo>
                  <a:cubicBezTo>
                    <a:pt x="459" y="1371"/>
                    <a:pt x="459" y="1371"/>
                    <a:pt x="459" y="1371"/>
                  </a:cubicBezTo>
                  <a:lnTo>
                    <a:pt x="430" y="1588"/>
                  </a:lnTo>
                  <a:close/>
                  <a:moveTo>
                    <a:pt x="627" y="762"/>
                  </a:moveTo>
                  <a:cubicBezTo>
                    <a:pt x="603" y="591"/>
                    <a:pt x="603" y="591"/>
                    <a:pt x="603" y="591"/>
                  </a:cubicBezTo>
                  <a:cubicBezTo>
                    <a:pt x="671" y="591"/>
                    <a:pt x="671" y="591"/>
                    <a:pt x="671" y="591"/>
                  </a:cubicBezTo>
                  <a:cubicBezTo>
                    <a:pt x="680" y="677"/>
                    <a:pt x="680" y="677"/>
                    <a:pt x="680" y="677"/>
                  </a:cubicBezTo>
                  <a:cubicBezTo>
                    <a:pt x="683" y="710"/>
                    <a:pt x="654" y="734"/>
                    <a:pt x="641" y="749"/>
                  </a:cubicBezTo>
                  <a:cubicBezTo>
                    <a:pt x="637" y="753"/>
                    <a:pt x="632" y="758"/>
                    <a:pt x="627" y="7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04">
              <a:extLst>
                <a:ext uri="{FF2B5EF4-FFF2-40B4-BE49-F238E27FC236}">
                  <a16:creationId xmlns:a16="http://schemas.microsoft.com/office/drawing/2014/main" id="{271225F3-0336-407F-8AB0-63656D5F67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15" y="902"/>
              <a:ext cx="761" cy="889"/>
            </a:xfrm>
            <a:custGeom>
              <a:avLst/>
              <a:gdLst>
                <a:gd name="T0" fmla="*/ 29 w 495"/>
                <a:gd name="T1" fmla="*/ 286 h 578"/>
                <a:gd name="T2" fmla="*/ 22 w 495"/>
                <a:gd name="T3" fmla="*/ 316 h 578"/>
                <a:gd name="T4" fmla="*/ 39 w 495"/>
                <a:gd name="T5" fmla="*/ 343 h 578"/>
                <a:gd name="T6" fmla="*/ 38 w 495"/>
                <a:gd name="T7" fmla="*/ 359 h 578"/>
                <a:gd name="T8" fmla="*/ 65 w 495"/>
                <a:gd name="T9" fmla="*/ 387 h 578"/>
                <a:gd name="T10" fmla="*/ 65 w 495"/>
                <a:gd name="T11" fmla="*/ 394 h 578"/>
                <a:gd name="T12" fmla="*/ 249 w 495"/>
                <a:gd name="T13" fmla="*/ 578 h 578"/>
                <a:gd name="T14" fmla="*/ 433 w 495"/>
                <a:gd name="T15" fmla="*/ 396 h 578"/>
                <a:gd name="T16" fmla="*/ 447 w 495"/>
                <a:gd name="T17" fmla="*/ 369 h 578"/>
                <a:gd name="T18" fmla="*/ 447 w 495"/>
                <a:gd name="T19" fmla="*/ 364 h 578"/>
                <a:gd name="T20" fmla="*/ 481 w 495"/>
                <a:gd name="T21" fmla="*/ 330 h 578"/>
                <a:gd name="T22" fmla="*/ 472 w 495"/>
                <a:gd name="T23" fmla="*/ 300 h 578"/>
                <a:gd name="T24" fmla="*/ 482 w 495"/>
                <a:gd name="T25" fmla="*/ 275 h 578"/>
                <a:gd name="T26" fmla="*/ 470 w 495"/>
                <a:gd name="T27" fmla="*/ 221 h 578"/>
                <a:gd name="T28" fmla="*/ 486 w 495"/>
                <a:gd name="T29" fmla="*/ 183 h 578"/>
                <a:gd name="T30" fmla="*/ 431 w 495"/>
                <a:gd name="T31" fmla="*/ 98 h 578"/>
                <a:gd name="T32" fmla="*/ 416 w 495"/>
                <a:gd name="T33" fmla="*/ 100 h 578"/>
                <a:gd name="T34" fmla="*/ 361 w 495"/>
                <a:gd name="T35" fmla="*/ 59 h 578"/>
                <a:gd name="T36" fmla="*/ 346 w 495"/>
                <a:gd name="T37" fmla="*/ 61 h 578"/>
                <a:gd name="T38" fmla="*/ 279 w 495"/>
                <a:gd name="T39" fmla="*/ 0 h 578"/>
                <a:gd name="T40" fmla="*/ 216 w 495"/>
                <a:gd name="T41" fmla="*/ 48 h 578"/>
                <a:gd name="T42" fmla="*/ 157 w 495"/>
                <a:gd name="T43" fmla="*/ 17 h 578"/>
                <a:gd name="T44" fmla="*/ 87 w 495"/>
                <a:gd name="T45" fmla="*/ 98 h 578"/>
                <a:gd name="T46" fmla="*/ 82 w 495"/>
                <a:gd name="T47" fmla="*/ 98 h 578"/>
                <a:gd name="T48" fmla="*/ 27 w 495"/>
                <a:gd name="T49" fmla="*/ 183 h 578"/>
                <a:gd name="T50" fmla="*/ 29 w 495"/>
                <a:gd name="T51" fmla="*/ 191 h 578"/>
                <a:gd name="T52" fmla="*/ 5 w 495"/>
                <a:gd name="T53" fmla="*/ 246 h 578"/>
                <a:gd name="T54" fmla="*/ 29 w 495"/>
                <a:gd name="T55" fmla="*/ 286 h 578"/>
                <a:gd name="T56" fmla="*/ 106 w 495"/>
                <a:gd name="T57" fmla="*/ 304 h 578"/>
                <a:gd name="T58" fmla="*/ 111 w 495"/>
                <a:gd name="T59" fmla="*/ 278 h 578"/>
                <a:gd name="T60" fmla="*/ 115 w 495"/>
                <a:gd name="T61" fmla="*/ 257 h 578"/>
                <a:gd name="T62" fmla="*/ 158 w 495"/>
                <a:gd name="T63" fmla="*/ 211 h 578"/>
                <a:gd name="T64" fmla="*/ 171 w 495"/>
                <a:gd name="T65" fmla="*/ 212 h 578"/>
                <a:gd name="T66" fmla="*/ 234 w 495"/>
                <a:gd name="T67" fmla="*/ 165 h 578"/>
                <a:gd name="T68" fmla="*/ 276 w 495"/>
                <a:gd name="T69" fmla="*/ 183 h 578"/>
                <a:gd name="T70" fmla="*/ 293 w 495"/>
                <a:gd name="T71" fmla="*/ 180 h 578"/>
                <a:gd name="T72" fmla="*/ 348 w 495"/>
                <a:gd name="T73" fmla="*/ 222 h 578"/>
                <a:gd name="T74" fmla="*/ 358 w 495"/>
                <a:gd name="T75" fmla="*/ 221 h 578"/>
                <a:gd name="T76" fmla="*/ 388 w 495"/>
                <a:gd name="T77" fmla="*/ 253 h 578"/>
                <a:gd name="T78" fmla="*/ 393 w 495"/>
                <a:gd name="T79" fmla="*/ 288 h 578"/>
                <a:gd name="T80" fmla="*/ 393 w 495"/>
                <a:gd name="T81" fmla="*/ 394 h 578"/>
                <a:gd name="T82" fmla="*/ 249 w 495"/>
                <a:gd name="T83" fmla="*/ 537 h 578"/>
                <a:gd name="T84" fmla="*/ 106 w 495"/>
                <a:gd name="T85" fmla="*/ 394 h 578"/>
                <a:gd name="T86" fmla="*/ 106 w 495"/>
                <a:gd name="T87" fmla="*/ 304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5" h="578">
                  <a:moveTo>
                    <a:pt x="29" y="286"/>
                  </a:moveTo>
                  <a:cubicBezTo>
                    <a:pt x="23" y="293"/>
                    <a:pt x="20" y="304"/>
                    <a:pt x="22" y="316"/>
                  </a:cubicBezTo>
                  <a:cubicBezTo>
                    <a:pt x="25" y="327"/>
                    <a:pt x="31" y="337"/>
                    <a:pt x="39" y="343"/>
                  </a:cubicBezTo>
                  <a:cubicBezTo>
                    <a:pt x="37" y="348"/>
                    <a:pt x="36" y="353"/>
                    <a:pt x="38" y="359"/>
                  </a:cubicBezTo>
                  <a:cubicBezTo>
                    <a:pt x="40" y="372"/>
                    <a:pt x="52" y="384"/>
                    <a:pt x="65" y="387"/>
                  </a:cubicBezTo>
                  <a:cubicBezTo>
                    <a:pt x="65" y="394"/>
                    <a:pt x="65" y="394"/>
                    <a:pt x="65" y="394"/>
                  </a:cubicBezTo>
                  <a:cubicBezTo>
                    <a:pt x="65" y="495"/>
                    <a:pt x="147" y="578"/>
                    <a:pt x="249" y="578"/>
                  </a:cubicBezTo>
                  <a:cubicBezTo>
                    <a:pt x="350" y="578"/>
                    <a:pt x="432" y="497"/>
                    <a:pt x="433" y="396"/>
                  </a:cubicBezTo>
                  <a:cubicBezTo>
                    <a:pt x="441" y="392"/>
                    <a:pt x="447" y="381"/>
                    <a:pt x="447" y="369"/>
                  </a:cubicBezTo>
                  <a:cubicBezTo>
                    <a:pt x="447" y="367"/>
                    <a:pt x="447" y="366"/>
                    <a:pt x="447" y="364"/>
                  </a:cubicBezTo>
                  <a:cubicBezTo>
                    <a:pt x="463" y="362"/>
                    <a:pt x="478" y="348"/>
                    <a:pt x="481" y="330"/>
                  </a:cubicBezTo>
                  <a:cubicBezTo>
                    <a:pt x="484" y="318"/>
                    <a:pt x="480" y="306"/>
                    <a:pt x="472" y="300"/>
                  </a:cubicBezTo>
                  <a:cubicBezTo>
                    <a:pt x="476" y="292"/>
                    <a:pt x="480" y="284"/>
                    <a:pt x="482" y="275"/>
                  </a:cubicBezTo>
                  <a:cubicBezTo>
                    <a:pt x="486" y="254"/>
                    <a:pt x="481" y="235"/>
                    <a:pt x="470" y="221"/>
                  </a:cubicBezTo>
                  <a:cubicBezTo>
                    <a:pt x="478" y="210"/>
                    <a:pt x="483" y="197"/>
                    <a:pt x="486" y="183"/>
                  </a:cubicBezTo>
                  <a:cubicBezTo>
                    <a:pt x="495" y="138"/>
                    <a:pt x="471" y="98"/>
                    <a:pt x="431" y="98"/>
                  </a:cubicBezTo>
                  <a:cubicBezTo>
                    <a:pt x="426" y="98"/>
                    <a:pt x="421" y="99"/>
                    <a:pt x="416" y="100"/>
                  </a:cubicBezTo>
                  <a:cubicBezTo>
                    <a:pt x="407" y="76"/>
                    <a:pt x="387" y="59"/>
                    <a:pt x="361" y="59"/>
                  </a:cubicBezTo>
                  <a:cubicBezTo>
                    <a:pt x="356" y="59"/>
                    <a:pt x="351" y="60"/>
                    <a:pt x="346" y="61"/>
                  </a:cubicBezTo>
                  <a:cubicBezTo>
                    <a:pt x="337" y="26"/>
                    <a:pt x="311" y="0"/>
                    <a:pt x="279" y="0"/>
                  </a:cubicBezTo>
                  <a:cubicBezTo>
                    <a:pt x="252" y="0"/>
                    <a:pt x="228" y="19"/>
                    <a:pt x="216" y="48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5" y="98"/>
                    <a:pt x="84" y="98"/>
                    <a:pt x="82" y="98"/>
                  </a:cubicBezTo>
                  <a:cubicBezTo>
                    <a:pt x="43" y="98"/>
                    <a:pt x="18" y="138"/>
                    <a:pt x="27" y="183"/>
                  </a:cubicBezTo>
                  <a:cubicBezTo>
                    <a:pt x="27" y="186"/>
                    <a:pt x="28" y="188"/>
                    <a:pt x="29" y="191"/>
                  </a:cubicBezTo>
                  <a:cubicBezTo>
                    <a:pt x="10" y="199"/>
                    <a:pt x="0" y="221"/>
                    <a:pt x="5" y="246"/>
                  </a:cubicBezTo>
                  <a:cubicBezTo>
                    <a:pt x="8" y="262"/>
                    <a:pt x="18" y="276"/>
                    <a:pt x="29" y="286"/>
                  </a:cubicBezTo>
                  <a:moveTo>
                    <a:pt x="106" y="304"/>
                  </a:moveTo>
                  <a:cubicBezTo>
                    <a:pt x="106" y="295"/>
                    <a:pt x="108" y="286"/>
                    <a:pt x="111" y="278"/>
                  </a:cubicBezTo>
                  <a:cubicBezTo>
                    <a:pt x="112" y="271"/>
                    <a:pt x="113" y="264"/>
                    <a:pt x="115" y="257"/>
                  </a:cubicBezTo>
                  <a:cubicBezTo>
                    <a:pt x="136" y="252"/>
                    <a:pt x="152" y="235"/>
                    <a:pt x="158" y="211"/>
                  </a:cubicBezTo>
                  <a:cubicBezTo>
                    <a:pt x="162" y="212"/>
                    <a:pt x="166" y="212"/>
                    <a:pt x="171" y="212"/>
                  </a:cubicBezTo>
                  <a:cubicBezTo>
                    <a:pt x="198" y="212"/>
                    <a:pt x="222" y="193"/>
                    <a:pt x="234" y="165"/>
                  </a:cubicBezTo>
                  <a:cubicBezTo>
                    <a:pt x="246" y="176"/>
                    <a:pt x="260" y="183"/>
                    <a:pt x="276" y="183"/>
                  </a:cubicBezTo>
                  <a:cubicBezTo>
                    <a:pt x="282" y="183"/>
                    <a:pt x="287" y="182"/>
                    <a:pt x="293" y="180"/>
                  </a:cubicBezTo>
                  <a:cubicBezTo>
                    <a:pt x="302" y="206"/>
                    <a:pt x="323" y="222"/>
                    <a:pt x="348" y="222"/>
                  </a:cubicBezTo>
                  <a:cubicBezTo>
                    <a:pt x="351" y="222"/>
                    <a:pt x="355" y="222"/>
                    <a:pt x="358" y="221"/>
                  </a:cubicBezTo>
                  <a:cubicBezTo>
                    <a:pt x="364" y="236"/>
                    <a:pt x="375" y="248"/>
                    <a:pt x="388" y="253"/>
                  </a:cubicBezTo>
                  <a:cubicBezTo>
                    <a:pt x="391" y="265"/>
                    <a:pt x="393" y="276"/>
                    <a:pt x="393" y="288"/>
                  </a:cubicBezTo>
                  <a:cubicBezTo>
                    <a:pt x="393" y="394"/>
                    <a:pt x="393" y="394"/>
                    <a:pt x="393" y="394"/>
                  </a:cubicBezTo>
                  <a:cubicBezTo>
                    <a:pt x="393" y="473"/>
                    <a:pt x="328" y="537"/>
                    <a:pt x="249" y="537"/>
                  </a:cubicBezTo>
                  <a:cubicBezTo>
                    <a:pt x="170" y="537"/>
                    <a:pt x="106" y="473"/>
                    <a:pt x="106" y="394"/>
                  </a:cubicBezTo>
                  <a:lnTo>
                    <a:pt x="106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4DDD044-5A42-4C8D-BCBE-02A11E819116}"/>
              </a:ext>
            </a:extLst>
          </p:cNvPr>
          <p:cNvGrpSpPr/>
          <p:nvPr/>
        </p:nvGrpSpPr>
        <p:grpSpPr>
          <a:xfrm>
            <a:off x="8040850" y="3923772"/>
            <a:ext cx="219600" cy="669600"/>
            <a:chOff x="4781550" y="1316038"/>
            <a:chExt cx="187325" cy="525462"/>
          </a:xfrm>
          <a:solidFill>
            <a:schemeClr val="accent5"/>
          </a:solidFill>
        </p:grpSpPr>
        <p:sp>
          <p:nvSpPr>
            <p:cNvPr id="45" name="Freeform 71">
              <a:extLst>
                <a:ext uri="{FF2B5EF4-FFF2-40B4-BE49-F238E27FC236}">
                  <a16:creationId xmlns:a16="http://schemas.microsoft.com/office/drawing/2014/main" id="{A05DB7A6-B877-439D-9183-F1319A8707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9175" y="1316038"/>
              <a:ext cx="92075" cy="120650"/>
            </a:xfrm>
            <a:custGeom>
              <a:avLst/>
              <a:gdLst>
                <a:gd name="T0" fmla="*/ 192 w 384"/>
                <a:gd name="T1" fmla="*/ 507 h 507"/>
                <a:gd name="T2" fmla="*/ 192 w 384"/>
                <a:gd name="T3" fmla="*/ 507 h 507"/>
                <a:gd name="T4" fmla="*/ 384 w 384"/>
                <a:gd name="T5" fmla="*/ 315 h 507"/>
                <a:gd name="T6" fmla="*/ 384 w 384"/>
                <a:gd name="T7" fmla="*/ 129 h 507"/>
                <a:gd name="T8" fmla="*/ 192 w 384"/>
                <a:gd name="T9" fmla="*/ 0 h 507"/>
                <a:gd name="T10" fmla="*/ 0 w 384"/>
                <a:gd name="T11" fmla="*/ 129 h 507"/>
                <a:gd name="T12" fmla="*/ 0 w 384"/>
                <a:gd name="T13" fmla="*/ 315 h 507"/>
                <a:gd name="T14" fmla="*/ 192 w 384"/>
                <a:gd name="T15" fmla="*/ 507 h 507"/>
                <a:gd name="T16" fmla="*/ 43 w 384"/>
                <a:gd name="T17" fmla="*/ 205 h 507"/>
                <a:gd name="T18" fmla="*/ 48 w 384"/>
                <a:gd name="T19" fmla="*/ 168 h 507"/>
                <a:gd name="T20" fmla="*/ 189 w 384"/>
                <a:gd name="T21" fmla="*/ 148 h 507"/>
                <a:gd name="T22" fmla="*/ 196 w 384"/>
                <a:gd name="T23" fmla="*/ 148 h 507"/>
                <a:gd name="T24" fmla="*/ 337 w 384"/>
                <a:gd name="T25" fmla="*/ 168 h 507"/>
                <a:gd name="T26" fmla="*/ 342 w 384"/>
                <a:gd name="T27" fmla="*/ 205 h 507"/>
                <a:gd name="T28" fmla="*/ 342 w 384"/>
                <a:gd name="T29" fmla="*/ 315 h 507"/>
                <a:gd name="T30" fmla="*/ 342 w 384"/>
                <a:gd name="T31" fmla="*/ 315 h 507"/>
                <a:gd name="T32" fmla="*/ 192 w 384"/>
                <a:gd name="T33" fmla="*/ 464 h 507"/>
                <a:gd name="T34" fmla="*/ 43 w 384"/>
                <a:gd name="T35" fmla="*/ 315 h 507"/>
                <a:gd name="T36" fmla="*/ 43 w 384"/>
                <a:gd name="T37" fmla="*/ 20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4" h="507">
                  <a:moveTo>
                    <a:pt x="192" y="507"/>
                  </a:moveTo>
                  <a:cubicBezTo>
                    <a:pt x="192" y="507"/>
                    <a:pt x="192" y="507"/>
                    <a:pt x="192" y="507"/>
                  </a:cubicBezTo>
                  <a:cubicBezTo>
                    <a:pt x="298" y="507"/>
                    <a:pt x="384" y="421"/>
                    <a:pt x="384" y="315"/>
                  </a:cubicBezTo>
                  <a:cubicBezTo>
                    <a:pt x="384" y="129"/>
                    <a:pt x="384" y="129"/>
                    <a:pt x="384" y="129"/>
                  </a:cubicBezTo>
                  <a:cubicBezTo>
                    <a:pt x="384" y="23"/>
                    <a:pt x="298" y="0"/>
                    <a:pt x="192" y="0"/>
                  </a:cubicBezTo>
                  <a:cubicBezTo>
                    <a:pt x="86" y="0"/>
                    <a:pt x="0" y="23"/>
                    <a:pt x="0" y="129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0" y="421"/>
                    <a:pt x="86" y="507"/>
                    <a:pt x="192" y="507"/>
                  </a:cubicBezTo>
                  <a:moveTo>
                    <a:pt x="43" y="205"/>
                  </a:moveTo>
                  <a:cubicBezTo>
                    <a:pt x="43" y="193"/>
                    <a:pt x="45" y="180"/>
                    <a:pt x="48" y="168"/>
                  </a:cubicBezTo>
                  <a:cubicBezTo>
                    <a:pt x="88" y="150"/>
                    <a:pt x="137" y="148"/>
                    <a:pt x="189" y="148"/>
                  </a:cubicBezTo>
                  <a:cubicBezTo>
                    <a:pt x="196" y="148"/>
                    <a:pt x="196" y="148"/>
                    <a:pt x="196" y="148"/>
                  </a:cubicBezTo>
                  <a:cubicBezTo>
                    <a:pt x="248" y="148"/>
                    <a:pt x="296" y="150"/>
                    <a:pt x="337" y="168"/>
                  </a:cubicBezTo>
                  <a:cubicBezTo>
                    <a:pt x="340" y="180"/>
                    <a:pt x="342" y="193"/>
                    <a:pt x="342" y="205"/>
                  </a:cubicBezTo>
                  <a:cubicBezTo>
                    <a:pt x="342" y="315"/>
                    <a:pt x="342" y="315"/>
                    <a:pt x="342" y="315"/>
                  </a:cubicBezTo>
                  <a:cubicBezTo>
                    <a:pt x="342" y="315"/>
                    <a:pt x="342" y="315"/>
                    <a:pt x="342" y="315"/>
                  </a:cubicBezTo>
                  <a:cubicBezTo>
                    <a:pt x="342" y="397"/>
                    <a:pt x="275" y="464"/>
                    <a:pt x="192" y="464"/>
                  </a:cubicBezTo>
                  <a:cubicBezTo>
                    <a:pt x="110" y="464"/>
                    <a:pt x="43" y="397"/>
                    <a:pt x="43" y="315"/>
                  </a:cubicBezTo>
                  <a:lnTo>
                    <a:pt x="43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72">
              <a:extLst>
                <a:ext uri="{FF2B5EF4-FFF2-40B4-BE49-F238E27FC236}">
                  <a16:creationId xmlns:a16="http://schemas.microsoft.com/office/drawing/2014/main" id="{9DFF7C54-9A5D-4E8A-8BC4-A3385DF81A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1550" y="1436688"/>
              <a:ext cx="187325" cy="404812"/>
            </a:xfrm>
            <a:custGeom>
              <a:avLst/>
              <a:gdLst>
                <a:gd name="T0" fmla="*/ 785 w 786"/>
                <a:gd name="T1" fmla="*/ 378 h 1697"/>
                <a:gd name="T2" fmla="*/ 726 w 786"/>
                <a:gd name="T3" fmla="*/ 81 h 1697"/>
                <a:gd name="T4" fmla="*/ 691 w 786"/>
                <a:gd name="T5" fmla="*/ 43 h 1697"/>
                <a:gd name="T6" fmla="*/ 605 w 786"/>
                <a:gd name="T7" fmla="*/ 0 h 1697"/>
                <a:gd name="T8" fmla="*/ 544 w 786"/>
                <a:gd name="T9" fmla="*/ 80 h 1697"/>
                <a:gd name="T10" fmla="*/ 477 w 786"/>
                <a:gd name="T11" fmla="*/ 106 h 1697"/>
                <a:gd name="T12" fmla="*/ 448 w 786"/>
                <a:gd name="T13" fmla="*/ 402 h 1697"/>
                <a:gd name="T14" fmla="*/ 400 w 786"/>
                <a:gd name="T15" fmla="*/ 439 h 1697"/>
                <a:gd name="T16" fmla="*/ 386 w 786"/>
                <a:gd name="T17" fmla="*/ 439 h 1697"/>
                <a:gd name="T18" fmla="*/ 339 w 786"/>
                <a:gd name="T19" fmla="*/ 402 h 1697"/>
                <a:gd name="T20" fmla="*/ 310 w 786"/>
                <a:gd name="T21" fmla="*/ 106 h 1697"/>
                <a:gd name="T22" fmla="*/ 243 w 786"/>
                <a:gd name="T23" fmla="*/ 80 h 1697"/>
                <a:gd name="T24" fmla="*/ 181 w 786"/>
                <a:gd name="T25" fmla="*/ 0 h 1697"/>
                <a:gd name="T26" fmla="*/ 95 w 786"/>
                <a:gd name="T27" fmla="*/ 43 h 1697"/>
                <a:gd name="T28" fmla="*/ 60 w 786"/>
                <a:gd name="T29" fmla="*/ 81 h 1697"/>
                <a:gd name="T30" fmla="*/ 2 w 786"/>
                <a:gd name="T31" fmla="*/ 378 h 1697"/>
                <a:gd name="T32" fmla="*/ 22 w 786"/>
                <a:gd name="T33" fmla="*/ 403 h 1697"/>
                <a:gd name="T34" fmla="*/ 18 w 786"/>
                <a:gd name="T35" fmla="*/ 731 h 1697"/>
                <a:gd name="T36" fmla="*/ 105 w 786"/>
                <a:gd name="T37" fmla="*/ 1031 h 1697"/>
                <a:gd name="T38" fmla="*/ 126 w 786"/>
                <a:gd name="T39" fmla="*/ 1052 h 1697"/>
                <a:gd name="T40" fmla="*/ 154 w 786"/>
                <a:gd name="T41" fmla="*/ 1697 h 1697"/>
                <a:gd name="T42" fmla="*/ 298 w 786"/>
                <a:gd name="T43" fmla="*/ 1656 h 1697"/>
                <a:gd name="T44" fmla="*/ 417 w 786"/>
                <a:gd name="T45" fmla="*/ 1052 h 1697"/>
                <a:gd name="T46" fmla="*/ 534 w 786"/>
                <a:gd name="T47" fmla="*/ 1697 h 1697"/>
                <a:gd name="T48" fmla="*/ 633 w 786"/>
                <a:gd name="T49" fmla="*/ 1052 h 1697"/>
                <a:gd name="T50" fmla="*/ 676 w 786"/>
                <a:gd name="T51" fmla="*/ 1046 h 1697"/>
                <a:gd name="T52" fmla="*/ 672 w 786"/>
                <a:gd name="T53" fmla="*/ 877 h 1697"/>
                <a:gd name="T54" fmla="*/ 749 w 786"/>
                <a:gd name="T55" fmla="*/ 403 h 1697"/>
                <a:gd name="T56" fmla="*/ 781 w 786"/>
                <a:gd name="T57" fmla="*/ 395 h 1697"/>
                <a:gd name="T58" fmla="*/ 59 w 786"/>
                <a:gd name="T59" fmla="*/ 733 h 1697"/>
                <a:gd name="T60" fmla="*/ 143 w 786"/>
                <a:gd name="T61" fmla="*/ 403 h 1697"/>
                <a:gd name="T62" fmla="*/ 669 w 786"/>
                <a:gd name="T63" fmla="*/ 833 h 1697"/>
                <a:gd name="T64" fmla="*/ 706 w 786"/>
                <a:gd name="T65" fmla="*/ 403 h 1697"/>
                <a:gd name="T66" fmla="*/ 669 w 786"/>
                <a:gd name="T67" fmla="*/ 833 h 1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86" h="1697">
                  <a:moveTo>
                    <a:pt x="781" y="395"/>
                  </a:moveTo>
                  <a:cubicBezTo>
                    <a:pt x="785" y="390"/>
                    <a:pt x="786" y="384"/>
                    <a:pt x="785" y="378"/>
                  </a:cubicBezTo>
                  <a:cubicBezTo>
                    <a:pt x="733" y="109"/>
                    <a:pt x="733" y="109"/>
                    <a:pt x="733" y="109"/>
                  </a:cubicBezTo>
                  <a:cubicBezTo>
                    <a:pt x="731" y="100"/>
                    <a:pt x="728" y="86"/>
                    <a:pt x="726" y="81"/>
                  </a:cubicBezTo>
                  <a:cubicBezTo>
                    <a:pt x="725" y="78"/>
                    <a:pt x="725" y="78"/>
                    <a:pt x="725" y="78"/>
                  </a:cubicBezTo>
                  <a:cubicBezTo>
                    <a:pt x="719" y="62"/>
                    <a:pt x="707" y="51"/>
                    <a:pt x="691" y="43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0" y="28"/>
                    <a:pt x="573" y="62"/>
                    <a:pt x="544" y="80"/>
                  </a:cubicBezTo>
                  <a:cubicBezTo>
                    <a:pt x="541" y="82"/>
                    <a:pt x="538" y="84"/>
                    <a:pt x="535" y="85"/>
                  </a:cubicBezTo>
                  <a:cubicBezTo>
                    <a:pt x="519" y="94"/>
                    <a:pt x="500" y="101"/>
                    <a:pt x="477" y="106"/>
                  </a:cubicBezTo>
                  <a:cubicBezTo>
                    <a:pt x="453" y="394"/>
                    <a:pt x="453" y="394"/>
                    <a:pt x="453" y="394"/>
                  </a:cubicBezTo>
                  <a:cubicBezTo>
                    <a:pt x="452" y="397"/>
                    <a:pt x="451" y="400"/>
                    <a:pt x="448" y="402"/>
                  </a:cubicBezTo>
                  <a:cubicBezTo>
                    <a:pt x="436" y="411"/>
                    <a:pt x="436" y="411"/>
                    <a:pt x="436" y="411"/>
                  </a:cubicBezTo>
                  <a:cubicBezTo>
                    <a:pt x="400" y="439"/>
                    <a:pt x="400" y="439"/>
                    <a:pt x="400" y="439"/>
                  </a:cubicBezTo>
                  <a:cubicBezTo>
                    <a:pt x="398" y="441"/>
                    <a:pt x="396" y="441"/>
                    <a:pt x="393" y="441"/>
                  </a:cubicBezTo>
                  <a:cubicBezTo>
                    <a:pt x="391" y="441"/>
                    <a:pt x="388" y="441"/>
                    <a:pt x="386" y="439"/>
                  </a:cubicBezTo>
                  <a:cubicBezTo>
                    <a:pt x="350" y="411"/>
                    <a:pt x="350" y="411"/>
                    <a:pt x="350" y="411"/>
                  </a:cubicBezTo>
                  <a:cubicBezTo>
                    <a:pt x="339" y="402"/>
                    <a:pt x="339" y="402"/>
                    <a:pt x="339" y="402"/>
                  </a:cubicBezTo>
                  <a:cubicBezTo>
                    <a:pt x="336" y="400"/>
                    <a:pt x="334" y="397"/>
                    <a:pt x="334" y="394"/>
                  </a:cubicBezTo>
                  <a:cubicBezTo>
                    <a:pt x="310" y="106"/>
                    <a:pt x="310" y="106"/>
                    <a:pt x="310" y="106"/>
                  </a:cubicBezTo>
                  <a:cubicBezTo>
                    <a:pt x="287" y="101"/>
                    <a:pt x="268" y="94"/>
                    <a:pt x="252" y="85"/>
                  </a:cubicBezTo>
                  <a:cubicBezTo>
                    <a:pt x="249" y="84"/>
                    <a:pt x="245" y="82"/>
                    <a:pt x="243" y="80"/>
                  </a:cubicBezTo>
                  <a:cubicBezTo>
                    <a:pt x="213" y="62"/>
                    <a:pt x="186" y="28"/>
                    <a:pt x="181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79" y="51"/>
                    <a:pt x="68" y="62"/>
                    <a:pt x="61" y="78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6"/>
                    <a:pt x="55" y="100"/>
                    <a:pt x="53" y="109"/>
                  </a:cubicBezTo>
                  <a:cubicBezTo>
                    <a:pt x="2" y="378"/>
                    <a:pt x="2" y="378"/>
                    <a:pt x="2" y="378"/>
                  </a:cubicBezTo>
                  <a:cubicBezTo>
                    <a:pt x="0" y="384"/>
                    <a:pt x="2" y="390"/>
                    <a:pt x="6" y="395"/>
                  </a:cubicBezTo>
                  <a:cubicBezTo>
                    <a:pt x="10" y="400"/>
                    <a:pt x="16" y="403"/>
                    <a:pt x="22" y="403"/>
                  </a:cubicBezTo>
                  <a:cubicBezTo>
                    <a:pt x="38" y="403"/>
                    <a:pt x="38" y="403"/>
                    <a:pt x="38" y="403"/>
                  </a:cubicBezTo>
                  <a:cubicBezTo>
                    <a:pt x="18" y="731"/>
                    <a:pt x="18" y="731"/>
                    <a:pt x="18" y="731"/>
                  </a:cubicBezTo>
                  <a:cubicBezTo>
                    <a:pt x="18" y="797"/>
                    <a:pt x="58" y="853"/>
                    <a:pt x="114" y="877"/>
                  </a:cubicBezTo>
                  <a:cubicBezTo>
                    <a:pt x="105" y="1031"/>
                    <a:pt x="105" y="1031"/>
                    <a:pt x="105" y="1031"/>
                  </a:cubicBezTo>
                  <a:cubicBezTo>
                    <a:pt x="105" y="1036"/>
                    <a:pt x="107" y="1042"/>
                    <a:pt x="111" y="1046"/>
                  </a:cubicBezTo>
                  <a:cubicBezTo>
                    <a:pt x="115" y="1050"/>
                    <a:pt x="120" y="1052"/>
                    <a:pt x="126" y="1052"/>
                  </a:cubicBezTo>
                  <a:cubicBezTo>
                    <a:pt x="154" y="1052"/>
                    <a:pt x="154" y="1052"/>
                    <a:pt x="154" y="1052"/>
                  </a:cubicBezTo>
                  <a:cubicBezTo>
                    <a:pt x="154" y="1697"/>
                    <a:pt x="154" y="1697"/>
                    <a:pt x="154" y="1697"/>
                  </a:cubicBezTo>
                  <a:cubicBezTo>
                    <a:pt x="253" y="1697"/>
                    <a:pt x="253" y="1697"/>
                    <a:pt x="253" y="1697"/>
                  </a:cubicBezTo>
                  <a:cubicBezTo>
                    <a:pt x="275" y="1697"/>
                    <a:pt x="296" y="1678"/>
                    <a:pt x="298" y="1656"/>
                  </a:cubicBezTo>
                  <a:cubicBezTo>
                    <a:pt x="370" y="1052"/>
                    <a:pt x="370" y="1052"/>
                    <a:pt x="370" y="1052"/>
                  </a:cubicBezTo>
                  <a:cubicBezTo>
                    <a:pt x="417" y="1052"/>
                    <a:pt x="417" y="1052"/>
                    <a:pt x="417" y="1052"/>
                  </a:cubicBezTo>
                  <a:cubicBezTo>
                    <a:pt x="488" y="1656"/>
                    <a:pt x="488" y="1656"/>
                    <a:pt x="488" y="1656"/>
                  </a:cubicBezTo>
                  <a:cubicBezTo>
                    <a:pt x="491" y="1678"/>
                    <a:pt x="511" y="1697"/>
                    <a:pt x="534" y="1697"/>
                  </a:cubicBezTo>
                  <a:cubicBezTo>
                    <a:pt x="633" y="1697"/>
                    <a:pt x="633" y="1697"/>
                    <a:pt x="633" y="1697"/>
                  </a:cubicBezTo>
                  <a:cubicBezTo>
                    <a:pt x="633" y="1052"/>
                    <a:pt x="633" y="1052"/>
                    <a:pt x="633" y="1052"/>
                  </a:cubicBezTo>
                  <a:cubicBezTo>
                    <a:pt x="661" y="1052"/>
                    <a:pt x="661" y="1052"/>
                    <a:pt x="661" y="1052"/>
                  </a:cubicBezTo>
                  <a:cubicBezTo>
                    <a:pt x="667" y="1052"/>
                    <a:pt x="672" y="1050"/>
                    <a:pt x="676" y="1046"/>
                  </a:cubicBezTo>
                  <a:cubicBezTo>
                    <a:pt x="680" y="1042"/>
                    <a:pt x="682" y="1036"/>
                    <a:pt x="681" y="1031"/>
                  </a:cubicBezTo>
                  <a:cubicBezTo>
                    <a:pt x="672" y="877"/>
                    <a:pt x="672" y="877"/>
                    <a:pt x="672" y="877"/>
                  </a:cubicBezTo>
                  <a:cubicBezTo>
                    <a:pt x="729" y="853"/>
                    <a:pt x="769" y="797"/>
                    <a:pt x="769" y="731"/>
                  </a:cubicBezTo>
                  <a:cubicBezTo>
                    <a:pt x="749" y="403"/>
                    <a:pt x="749" y="403"/>
                    <a:pt x="749" y="403"/>
                  </a:cubicBezTo>
                  <a:cubicBezTo>
                    <a:pt x="765" y="403"/>
                    <a:pt x="765" y="403"/>
                    <a:pt x="765" y="403"/>
                  </a:cubicBezTo>
                  <a:cubicBezTo>
                    <a:pt x="771" y="403"/>
                    <a:pt x="777" y="400"/>
                    <a:pt x="781" y="395"/>
                  </a:cubicBezTo>
                  <a:moveTo>
                    <a:pt x="117" y="833"/>
                  </a:moveTo>
                  <a:cubicBezTo>
                    <a:pt x="83" y="813"/>
                    <a:pt x="59" y="775"/>
                    <a:pt x="59" y="733"/>
                  </a:cubicBezTo>
                  <a:cubicBezTo>
                    <a:pt x="80" y="403"/>
                    <a:pt x="80" y="403"/>
                    <a:pt x="80" y="403"/>
                  </a:cubicBezTo>
                  <a:cubicBezTo>
                    <a:pt x="143" y="403"/>
                    <a:pt x="143" y="403"/>
                    <a:pt x="143" y="403"/>
                  </a:cubicBezTo>
                  <a:lnTo>
                    <a:pt x="117" y="833"/>
                  </a:lnTo>
                  <a:close/>
                  <a:moveTo>
                    <a:pt x="669" y="833"/>
                  </a:moveTo>
                  <a:cubicBezTo>
                    <a:pt x="643" y="403"/>
                    <a:pt x="643" y="403"/>
                    <a:pt x="643" y="403"/>
                  </a:cubicBezTo>
                  <a:cubicBezTo>
                    <a:pt x="706" y="403"/>
                    <a:pt x="706" y="403"/>
                    <a:pt x="706" y="403"/>
                  </a:cubicBezTo>
                  <a:cubicBezTo>
                    <a:pt x="728" y="733"/>
                    <a:pt x="728" y="733"/>
                    <a:pt x="728" y="733"/>
                  </a:cubicBezTo>
                  <a:cubicBezTo>
                    <a:pt x="727" y="775"/>
                    <a:pt x="704" y="813"/>
                    <a:pt x="669" y="8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73">
              <a:extLst>
                <a:ext uri="{FF2B5EF4-FFF2-40B4-BE49-F238E27FC236}">
                  <a16:creationId xmlns:a16="http://schemas.microsoft.com/office/drawing/2014/main" id="{E72B07C6-7435-4FC6-BCEB-A427E6DA5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9175" y="1430338"/>
              <a:ext cx="92075" cy="104775"/>
            </a:xfrm>
            <a:custGeom>
              <a:avLst/>
              <a:gdLst>
                <a:gd name="T0" fmla="*/ 227 w 380"/>
                <a:gd name="T1" fmla="*/ 414 h 442"/>
                <a:gd name="T2" fmla="*/ 251 w 380"/>
                <a:gd name="T3" fmla="*/ 122 h 442"/>
                <a:gd name="T4" fmla="*/ 261 w 380"/>
                <a:gd name="T5" fmla="*/ 111 h 442"/>
                <a:gd name="T6" fmla="*/ 380 w 380"/>
                <a:gd name="T7" fmla="*/ 16 h 442"/>
                <a:gd name="T8" fmla="*/ 348 w 380"/>
                <a:gd name="T9" fmla="*/ 0 h 442"/>
                <a:gd name="T10" fmla="*/ 335 w 380"/>
                <a:gd name="T11" fmla="*/ 6 h 442"/>
                <a:gd name="T12" fmla="*/ 206 w 380"/>
                <a:gd name="T13" fmla="*/ 85 h 442"/>
                <a:gd name="T14" fmla="*/ 190 w 380"/>
                <a:gd name="T15" fmla="*/ 373 h 442"/>
                <a:gd name="T16" fmla="*/ 175 w 380"/>
                <a:gd name="T17" fmla="*/ 85 h 442"/>
                <a:gd name="T18" fmla="*/ 46 w 380"/>
                <a:gd name="T19" fmla="*/ 6 h 442"/>
                <a:gd name="T20" fmla="*/ 32 w 380"/>
                <a:gd name="T21" fmla="*/ 0 h 442"/>
                <a:gd name="T22" fmla="*/ 0 w 380"/>
                <a:gd name="T23" fmla="*/ 16 h 442"/>
                <a:gd name="T24" fmla="*/ 120 w 380"/>
                <a:gd name="T25" fmla="*/ 111 h 442"/>
                <a:gd name="T26" fmla="*/ 130 w 380"/>
                <a:gd name="T27" fmla="*/ 122 h 442"/>
                <a:gd name="T28" fmla="*/ 154 w 380"/>
                <a:gd name="T29" fmla="*/ 414 h 442"/>
                <a:gd name="T30" fmla="*/ 190 w 380"/>
                <a:gd name="T31" fmla="*/ 442 h 442"/>
                <a:gd name="T32" fmla="*/ 227 w 380"/>
                <a:gd name="T33" fmla="*/ 414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0" h="442">
                  <a:moveTo>
                    <a:pt x="227" y="414"/>
                  </a:moveTo>
                  <a:cubicBezTo>
                    <a:pt x="251" y="122"/>
                    <a:pt x="251" y="122"/>
                    <a:pt x="251" y="122"/>
                  </a:cubicBezTo>
                  <a:cubicBezTo>
                    <a:pt x="251" y="117"/>
                    <a:pt x="255" y="112"/>
                    <a:pt x="261" y="111"/>
                  </a:cubicBezTo>
                  <a:cubicBezTo>
                    <a:pt x="333" y="99"/>
                    <a:pt x="379" y="55"/>
                    <a:pt x="380" y="16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8" y="0"/>
                    <a:pt x="335" y="4"/>
                    <a:pt x="335" y="6"/>
                  </a:cubicBezTo>
                  <a:cubicBezTo>
                    <a:pt x="335" y="41"/>
                    <a:pt x="264" y="78"/>
                    <a:pt x="206" y="85"/>
                  </a:cubicBezTo>
                  <a:cubicBezTo>
                    <a:pt x="190" y="373"/>
                    <a:pt x="190" y="373"/>
                    <a:pt x="190" y="373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16" y="78"/>
                    <a:pt x="46" y="41"/>
                    <a:pt x="46" y="6"/>
                  </a:cubicBezTo>
                  <a:cubicBezTo>
                    <a:pt x="46" y="4"/>
                    <a:pt x="32" y="0"/>
                    <a:pt x="32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55"/>
                    <a:pt x="48" y="99"/>
                    <a:pt x="120" y="111"/>
                  </a:cubicBezTo>
                  <a:cubicBezTo>
                    <a:pt x="125" y="112"/>
                    <a:pt x="129" y="117"/>
                    <a:pt x="130" y="122"/>
                  </a:cubicBezTo>
                  <a:cubicBezTo>
                    <a:pt x="154" y="414"/>
                    <a:pt x="154" y="414"/>
                    <a:pt x="154" y="414"/>
                  </a:cubicBezTo>
                  <a:cubicBezTo>
                    <a:pt x="190" y="442"/>
                    <a:pt x="190" y="442"/>
                    <a:pt x="190" y="442"/>
                  </a:cubicBezTo>
                  <a:lnTo>
                    <a:pt x="227" y="4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E6B38B3-7201-4E36-A7BD-5CD45C9EC582}"/>
              </a:ext>
            </a:extLst>
          </p:cNvPr>
          <p:cNvGrpSpPr>
            <a:grpSpLocks noChangeAspect="1"/>
          </p:cNvGrpSpPr>
          <p:nvPr/>
        </p:nvGrpSpPr>
        <p:grpSpPr>
          <a:xfrm>
            <a:off x="7735972" y="3923771"/>
            <a:ext cx="229229" cy="668595"/>
            <a:chOff x="2511425" y="1519238"/>
            <a:chExt cx="1830388" cy="5338763"/>
          </a:xfrm>
          <a:solidFill>
            <a:schemeClr val="bg2"/>
          </a:solidFill>
        </p:grpSpPr>
        <p:sp>
          <p:nvSpPr>
            <p:cNvPr id="49" name="Freeform 78">
              <a:extLst>
                <a:ext uri="{FF2B5EF4-FFF2-40B4-BE49-F238E27FC236}">
                  <a16:creationId xmlns:a16="http://schemas.microsoft.com/office/drawing/2014/main" id="{B0CEAD81-B001-44E9-9BCE-F9BCA92E02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3388" y="1519238"/>
              <a:ext cx="904875" cy="1128713"/>
            </a:xfrm>
            <a:custGeom>
              <a:avLst/>
              <a:gdLst>
                <a:gd name="T0" fmla="*/ 372 w 373"/>
                <a:gd name="T1" fmla="*/ 291 h 465"/>
                <a:gd name="T2" fmla="*/ 373 w 373"/>
                <a:gd name="T3" fmla="*/ 279 h 465"/>
                <a:gd name="T4" fmla="*/ 373 w 373"/>
                <a:gd name="T5" fmla="*/ 187 h 465"/>
                <a:gd name="T6" fmla="*/ 187 w 373"/>
                <a:gd name="T7" fmla="*/ 0 h 465"/>
                <a:gd name="T8" fmla="*/ 0 w 373"/>
                <a:gd name="T9" fmla="*/ 187 h 465"/>
                <a:gd name="T10" fmla="*/ 0 w 373"/>
                <a:gd name="T11" fmla="*/ 279 h 465"/>
                <a:gd name="T12" fmla="*/ 187 w 373"/>
                <a:gd name="T13" fmla="*/ 465 h 465"/>
                <a:gd name="T14" fmla="*/ 187 w 373"/>
                <a:gd name="T15" fmla="*/ 465 h 465"/>
                <a:gd name="T16" fmla="*/ 372 w 373"/>
                <a:gd name="T17" fmla="*/ 291 h 465"/>
                <a:gd name="T18" fmla="*/ 187 w 373"/>
                <a:gd name="T19" fmla="*/ 424 h 465"/>
                <a:gd name="T20" fmla="*/ 42 w 373"/>
                <a:gd name="T21" fmla="*/ 279 h 465"/>
                <a:gd name="T22" fmla="*/ 42 w 373"/>
                <a:gd name="T23" fmla="*/ 187 h 465"/>
                <a:gd name="T24" fmla="*/ 71 w 373"/>
                <a:gd name="T25" fmla="*/ 99 h 465"/>
                <a:gd name="T26" fmla="*/ 302 w 373"/>
                <a:gd name="T27" fmla="*/ 99 h 465"/>
                <a:gd name="T28" fmla="*/ 331 w 373"/>
                <a:gd name="T29" fmla="*/ 187 h 465"/>
                <a:gd name="T30" fmla="*/ 331 w 373"/>
                <a:gd name="T31" fmla="*/ 279 h 465"/>
                <a:gd name="T32" fmla="*/ 187 w 373"/>
                <a:gd name="T33" fmla="*/ 424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3" h="465">
                  <a:moveTo>
                    <a:pt x="372" y="291"/>
                  </a:moveTo>
                  <a:cubicBezTo>
                    <a:pt x="373" y="287"/>
                    <a:pt x="373" y="279"/>
                    <a:pt x="373" y="279"/>
                  </a:cubicBezTo>
                  <a:cubicBezTo>
                    <a:pt x="373" y="187"/>
                    <a:pt x="373" y="187"/>
                    <a:pt x="373" y="187"/>
                  </a:cubicBezTo>
                  <a:cubicBezTo>
                    <a:pt x="373" y="84"/>
                    <a:pt x="289" y="0"/>
                    <a:pt x="187" y="0"/>
                  </a:cubicBezTo>
                  <a:cubicBezTo>
                    <a:pt x="84" y="0"/>
                    <a:pt x="0" y="84"/>
                    <a:pt x="0" y="187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0" y="382"/>
                    <a:pt x="84" y="465"/>
                    <a:pt x="187" y="465"/>
                  </a:cubicBezTo>
                  <a:cubicBezTo>
                    <a:pt x="187" y="465"/>
                    <a:pt x="187" y="465"/>
                    <a:pt x="187" y="465"/>
                  </a:cubicBezTo>
                  <a:cubicBezTo>
                    <a:pt x="285" y="465"/>
                    <a:pt x="366" y="388"/>
                    <a:pt x="372" y="291"/>
                  </a:cubicBezTo>
                  <a:moveTo>
                    <a:pt x="187" y="424"/>
                  </a:moveTo>
                  <a:cubicBezTo>
                    <a:pt x="107" y="424"/>
                    <a:pt x="42" y="359"/>
                    <a:pt x="42" y="279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54"/>
                    <a:pt x="53" y="124"/>
                    <a:pt x="71" y="99"/>
                  </a:cubicBezTo>
                  <a:cubicBezTo>
                    <a:pt x="302" y="99"/>
                    <a:pt x="302" y="99"/>
                    <a:pt x="302" y="99"/>
                  </a:cubicBezTo>
                  <a:cubicBezTo>
                    <a:pt x="320" y="124"/>
                    <a:pt x="331" y="154"/>
                    <a:pt x="331" y="187"/>
                  </a:cubicBezTo>
                  <a:cubicBezTo>
                    <a:pt x="331" y="279"/>
                    <a:pt x="331" y="279"/>
                    <a:pt x="331" y="279"/>
                  </a:cubicBezTo>
                  <a:cubicBezTo>
                    <a:pt x="331" y="359"/>
                    <a:pt x="266" y="424"/>
                    <a:pt x="187" y="4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79">
              <a:extLst>
                <a:ext uri="{FF2B5EF4-FFF2-40B4-BE49-F238E27FC236}">
                  <a16:creationId xmlns:a16="http://schemas.microsoft.com/office/drawing/2014/main" id="{B557495D-B988-4E5D-8CC4-8EFB7C706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825" y="2535238"/>
              <a:ext cx="339725" cy="371475"/>
            </a:xfrm>
            <a:custGeom>
              <a:avLst/>
              <a:gdLst>
                <a:gd name="T0" fmla="*/ 139 w 140"/>
                <a:gd name="T1" fmla="*/ 120 h 153"/>
                <a:gd name="T2" fmla="*/ 137 w 140"/>
                <a:gd name="T3" fmla="*/ 107 h 153"/>
                <a:gd name="T4" fmla="*/ 123 w 140"/>
                <a:gd name="T5" fmla="*/ 80 h 153"/>
                <a:gd name="T6" fmla="*/ 119 w 140"/>
                <a:gd name="T7" fmla="*/ 76 h 153"/>
                <a:gd name="T8" fmla="*/ 0 w 140"/>
                <a:gd name="T9" fmla="*/ 0 h 153"/>
                <a:gd name="T10" fmla="*/ 0 w 140"/>
                <a:gd name="T11" fmla="*/ 55 h 153"/>
                <a:gd name="T12" fmla="*/ 102 w 140"/>
                <a:gd name="T13" fmla="*/ 138 h 153"/>
                <a:gd name="T14" fmla="*/ 140 w 140"/>
                <a:gd name="T15" fmla="*/ 153 h 153"/>
                <a:gd name="T16" fmla="*/ 140 w 140"/>
                <a:gd name="T17" fmla="*/ 135 h 153"/>
                <a:gd name="T18" fmla="*/ 139 w 140"/>
                <a:gd name="T19" fmla="*/ 12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39" y="120"/>
                  </a:moveTo>
                  <a:cubicBezTo>
                    <a:pt x="138" y="115"/>
                    <a:pt x="137" y="111"/>
                    <a:pt x="137" y="107"/>
                  </a:cubicBezTo>
                  <a:cubicBezTo>
                    <a:pt x="134" y="93"/>
                    <a:pt x="129" y="85"/>
                    <a:pt x="123" y="80"/>
                  </a:cubicBezTo>
                  <a:cubicBezTo>
                    <a:pt x="122" y="79"/>
                    <a:pt x="121" y="77"/>
                    <a:pt x="119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36" y="94"/>
                    <a:pt x="66" y="120"/>
                    <a:pt x="102" y="138"/>
                  </a:cubicBezTo>
                  <a:cubicBezTo>
                    <a:pt x="114" y="144"/>
                    <a:pt x="126" y="149"/>
                    <a:pt x="140" y="153"/>
                  </a:cubicBezTo>
                  <a:cubicBezTo>
                    <a:pt x="140" y="147"/>
                    <a:pt x="140" y="140"/>
                    <a:pt x="140" y="135"/>
                  </a:cubicBezTo>
                  <a:cubicBezTo>
                    <a:pt x="140" y="129"/>
                    <a:pt x="139" y="124"/>
                    <a:pt x="139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80">
              <a:extLst>
                <a:ext uri="{FF2B5EF4-FFF2-40B4-BE49-F238E27FC236}">
                  <a16:creationId xmlns:a16="http://schemas.microsoft.com/office/drawing/2014/main" id="{2F76CA53-72A3-43A6-B2B0-5D3D412B11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11425" y="2700338"/>
              <a:ext cx="873125" cy="4157663"/>
            </a:xfrm>
            <a:custGeom>
              <a:avLst/>
              <a:gdLst>
                <a:gd name="T0" fmla="*/ 202 w 360"/>
                <a:gd name="T1" fmla="*/ 2 h 1713"/>
                <a:gd name="T2" fmla="*/ 201 w 360"/>
                <a:gd name="T3" fmla="*/ 0 h 1713"/>
                <a:gd name="T4" fmla="*/ 78 w 360"/>
                <a:gd name="T5" fmla="*/ 57 h 1713"/>
                <a:gd name="T6" fmla="*/ 38 w 360"/>
                <a:gd name="T7" fmla="*/ 117 h 1713"/>
                <a:gd name="T8" fmla="*/ 2 w 360"/>
                <a:gd name="T9" fmla="*/ 701 h 1713"/>
                <a:gd name="T10" fmla="*/ 0 w 360"/>
                <a:gd name="T11" fmla="*/ 742 h 1713"/>
                <a:gd name="T12" fmla="*/ 103 w 360"/>
                <a:gd name="T13" fmla="*/ 892 h 1713"/>
                <a:gd name="T14" fmla="*/ 97 w 360"/>
                <a:gd name="T15" fmla="*/ 1022 h 1713"/>
                <a:gd name="T16" fmla="*/ 102 w 360"/>
                <a:gd name="T17" fmla="*/ 1038 h 1713"/>
                <a:gd name="T18" fmla="*/ 118 w 360"/>
                <a:gd name="T19" fmla="*/ 1044 h 1713"/>
                <a:gd name="T20" fmla="*/ 137 w 360"/>
                <a:gd name="T21" fmla="*/ 1044 h 1713"/>
                <a:gd name="T22" fmla="*/ 137 w 360"/>
                <a:gd name="T23" fmla="*/ 1713 h 1713"/>
                <a:gd name="T24" fmla="*/ 236 w 360"/>
                <a:gd name="T25" fmla="*/ 1713 h 1713"/>
                <a:gd name="T26" fmla="*/ 282 w 360"/>
                <a:gd name="T27" fmla="*/ 1672 h 1713"/>
                <a:gd name="T28" fmla="*/ 340 w 360"/>
                <a:gd name="T29" fmla="*/ 1044 h 1713"/>
                <a:gd name="T30" fmla="*/ 360 w 360"/>
                <a:gd name="T31" fmla="*/ 1044 h 1713"/>
                <a:gd name="T32" fmla="*/ 360 w 360"/>
                <a:gd name="T33" fmla="*/ 786 h 1713"/>
                <a:gd name="T34" fmla="*/ 353 w 360"/>
                <a:gd name="T35" fmla="*/ 786 h 1713"/>
                <a:gd name="T36" fmla="*/ 336 w 360"/>
                <a:gd name="T37" fmla="*/ 768 h 1713"/>
                <a:gd name="T38" fmla="*/ 353 w 360"/>
                <a:gd name="T39" fmla="*/ 750 h 1713"/>
                <a:gd name="T40" fmla="*/ 360 w 360"/>
                <a:gd name="T41" fmla="*/ 750 h 1713"/>
                <a:gd name="T42" fmla="*/ 360 w 360"/>
                <a:gd name="T43" fmla="*/ 599 h 1713"/>
                <a:gd name="T44" fmla="*/ 353 w 360"/>
                <a:gd name="T45" fmla="*/ 599 h 1713"/>
                <a:gd name="T46" fmla="*/ 336 w 360"/>
                <a:gd name="T47" fmla="*/ 582 h 1713"/>
                <a:gd name="T48" fmla="*/ 353 w 360"/>
                <a:gd name="T49" fmla="*/ 564 h 1713"/>
                <a:gd name="T50" fmla="*/ 360 w 360"/>
                <a:gd name="T51" fmla="*/ 564 h 1713"/>
                <a:gd name="T52" fmla="*/ 360 w 360"/>
                <a:gd name="T53" fmla="*/ 413 h 1713"/>
                <a:gd name="T54" fmla="*/ 353 w 360"/>
                <a:gd name="T55" fmla="*/ 413 h 1713"/>
                <a:gd name="T56" fmla="*/ 336 w 360"/>
                <a:gd name="T57" fmla="*/ 395 h 1713"/>
                <a:gd name="T58" fmla="*/ 353 w 360"/>
                <a:gd name="T59" fmla="*/ 377 h 1713"/>
                <a:gd name="T60" fmla="*/ 360 w 360"/>
                <a:gd name="T61" fmla="*/ 377 h 1713"/>
                <a:gd name="T62" fmla="*/ 360 w 360"/>
                <a:gd name="T63" fmla="*/ 227 h 1713"/>
                <a:gd name="T64" fmla="*/ 353 w 360"/>
                <a:gd name="T65" fmla="*/ 227 h 1713"/>
                <a:gd name="T66" fmla="*/ 336 w 360"/>
                <a:gd name="T67" fmla="*/ 209 h 1713"/>
                <a:gd name="T68" fmla="*/ 353 w 360"/>
                <a:gd name="T69" fmla="*/ 191 h 1713"/>
                <a:gd name="T70" fmla="*/ 360 w 360"/>
                <a:gd name="T71" fmla="*/ 191 h 1713"/>
                <a:gd name="T72" fmla="*/ 360 w 360"/>
                <a:gd name="T73" fmla="*/ 110 h 1713"/>
                <a:gd name="T74" fmla="*/ 353 w 360"/>
                <a:gd name="T75" fmla="*/ 107 h 1713"/>
                <a:gd name="T76" fmla="*/ 202 w 360"/>
                <a:gd name="T77" fmla="*/ 2 h 1713"/>
                <a:gd name="T78" fmla="*/ 105 w 360"/>
                <a:gd name="T79" fmla="*/ 848 h 1713"/>
                <a:gd name="T80" fmla="*/ 40 w 360"/>
                <a:gd name="T81" fmla="*/ 742 h 1713"/>
                <a:gd name="T82" fmla="*/ 42 w 360"/>
                <a:gd name="T83" fmla="*/ 701 h 1713"/>
                <a:gd name="T84" fmla="*/ 50 w 360"/>
                <a:gd name="T85" fmla="*/ 572 h 1713"/>
                <a:gd name="T86" fmla="*/ 119 w 360"/>
                <a:gd name="T87" fmla="*/ 572 h 1713"/>
                <a:gd name="T88" fmla="*/ 10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202" y="2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54" y="68"/>
                    <a:pt x="40" y="88"/>
                    <a:pt x="38" y="117"/>
                  </a:cubicBezTo>
                  <a:cubicBezTo>
                    <a:pt x="2" y="701"/>
                    <a:pt x="2" y="701"/>
                    <a:pt x="2" y="701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11"/>
                    <a:pt x="43" y="869"/>
                    <a:pt x="103" y="892"/>
                  </a:cubicBezTo>
                  <a:cubicBezTo>
                    <a:pt x="97" y="1022"/>
                    <a:pt x="97" y="1022"/>
                    <a:pt x="97" y="1022"/>
                  </a:cubicBezTo>
                  <a:cubicBezTo>
                    <a:pt x="97" y="1028"/>
                    <a:pt x="99" y="1034"/>
                    <a:pt x="102" y="1038"/>
                  </a:cubicBezTo>
                  <a:cubicBezTo>
                    <a:pt x="106" y="1042"/>
                    <a:pt x="112" y="1044"/>
                    <a:pt x="118" y="1044"/>
                  </a:cubicBezTo>
                  <a:cubicBezTo>
                    <a:pt x="137" y="1044"/>
                    <a:pt x="137" y="1044"/>
                    <a:pt x="137" y="1044"/>
                  </a:cubicBezTo>
                  <a:cubicBezTo>
                    <a:pt x="137" y="1713"/>
                    <a:pt x="137" y="1713"/>
                    <a:pt x="137" y="1713"/>
                  </a:cubicBezTo>
                  <a:cubicBezTo>
                    <a:pt x="236" y="1713"/>
                    <a:pt x="236" y="1713"/>
                    <a:pt x="236" y="1713"/>
                  </a:cubicBezTo>
                  <a:cubicBezTo>
                    <a:pt x="259" y="1713"/>
                    <a:pt x="279" y="1695"/>
                    <a:pt x="282" y="1672"/>
                  </a:cubicBezTo>
                  <a:cubicBezTo>
                    <a:pt x="340" y="1044"/>
                    <a:pt x="340" y="1044"/>
                    <a:pt x="340" y="1044"/>
                  </a:cubicBezTo>
                  <a:cubicBezTo>
                    <a:pt x="360" y="1044"/>
                    <a:pt x="360" y="1044"/>
                    <a:pt x="360" y="1044"/>
                  </a:cubicBezTo>
                  <a:cubicBezTo>
                    <a:pt x="360" y="786"/>
                    <a:pt x="360" y="786"/>
                    <a:pt x="360" y="786"/>
                  </a:cubicBezTo>
                  <a:cubicBezTo>
                    <a:pt x="353" y="786"/>
                    <a:pt x="353" y="786"/>
                    <a:pt x="353" y="786"/>
                  </a:cubicBezTo>
                  <a:cubicBezTo>
                    <a:pt x="344" y="786"/>
                    <a:pt x="336" y="778"/>
                    <a:pt x="336" y="768"/>
                  </a:cubicBezTo>
                  <a:cubicBezTo>
                    <a:pt x="336" y="758"/>
                    <a:pt x="344" y="750"/>
                    <a:pt x="353" y="750"/>
                  </a:cubicBezTo>
                  <a:cubicBezTo>
                    <a:pt x="360" y="750"/>
                    <a:pt x="360" y="750"/>
                    <a:pt x="360" y="750"/>
                  </a:cubicBezTo>
                  <a:cubicBezTo>
                    <a:pt x="360" y="599"/>
                    <a:pt x="360" y="599"/>
                    <a:pt x="360" y="599"/>
                  </a:cubicBezTo>
                  <a:cubicBezTo>
                    <a:pt x="353" y="599"/>
                    <a:pt x="353" y="599"/>
                    <a:pt x="353" y="599"/>
                  </a:cubicBezTo>
                  <a:cubicBezTo>
                    <a:pt x="344" y="599"/>
                    <a:pt x="336" y="591"/>
                    <a:pt x="336" y="582"/>
                  </a:cubicBezTo>
                  <a:cubicBezTo>
                    <a:pt x="336" y="572"/>
                    <a:pt x="344" y="564"/>
                    <a:pt x="353" y="564"/>
                  </a:cubicBezTo>
                  <a:cubicBezTo>
                    <a:pt x="360" y="564"/>
                    <a:pt x="360" y="564"/>
                    <a:pt x="360" y="564"/>
                  </a:cubicBezTo>
                  <a:cubicBezTo>
                    <a:pt x="360" y="413"/>
                    <a:pt x="360" y="413"/>
                    <a:pt x="360" y="413"/>
                  </a:cubicBezTo>
                  <a:cubicBezTo>
                    <a:pt x="353" y="413"/>
                    <a:pt x="353" y="413"/>
                    <a:pt x="353" y="413"/>
                  </a:cubicBezTo>
                  <a:cubicBezTo>
                    <a:pt x="344" y="413"/>
                    <a:pt x="336" y="405"/>
                    <a:pt x="336" y="395"/>
                  </a:cubicBezTo>
                  <a:cubicBezTo>
                    <a:pt x="336" y="385"/>
                    <a:pt x="344" y="377"/>
                    <a:pt x="353" y="377"/>
                  </a:cubicBezTo>
                  <a:cubicBezTo>
                    <a:pt x="360" y="377"/>
                    <a:pt x="360" y="377"/>
                    <a:pt x="360" y="377"/>
                  </a:cubicBezTo>
                  <a:cubicBezTo>
                    <a:pt x="360" y="227"/>
                    <a:pt x="360" y="227"/>
                    <a:pt x="360" y="227"/>
                  </a:cubicBezTo>
                  <a:cubicBezTo>
                    <a:pt x="353" y="227"/>
                    <a:pt x="353" y="227"/>
                    <a:pt x="353" y="227"/>
                  </a:cubicBezTo>
                  <a:cubicBezTo>
                    <a:pt x="344" y="227"/>
                    <a:pt x="336" y="219"/>
                    <a:pt x="336" y="209"/>
                  </a:cubicBezTo>
                  <a:cubicBezTo>
                    <a:pt x="336" y="199"/>
                    <a:pt x="344" y="191"/>
                    <a:pt x="353" y="191"/>
                  </a:cubicBezTo>
                  <a:cubicBezTo>
                    <a:pt x="360" y="191"/>
                    <a:pt x="360" y="191"/>
                    <a:pt x="360" y="191"/>
                  </a:cubicBezTo>
                  <a:cubicBezTo>
                    <a:pt x="360" y="110"/>
                    <a:pt x="360" y="110"/>
                    <a:pt x="360" y="110"/>
                  </a:cubicBezTo>
                  <a:cubicBezTo>
                    <a:pt x="353" y="107"/>
                    <a:pt x="353" y="107"/>
                    <a:pt x="353" y="107"/>
                  </a:cubicBezTo>
                  <a:cubicBezTo>
                    <a:pt x="296" y="89"/>
                    <a:pt x="255" y="60"/>
                    <a:pt x="202" y="2"/>
                  </a:cubicBezTo>
                  <a:moveTo>
                    <a:pt x="105" y="848"/>
                  </a:moveTo>
                  <a:cubicBezTo>
                    <a:pt x="68" y="828"/>
                    <a:pt x="41" y="787"/>
                    <a:pt x="40" y="742"/>
                  </a:cubicBezTo>
                  <a:cubicBezTo>
                    <a:pt x="42" y="701"/>
                    <a:pt x="42" y="701"/>
                    <a:pt x="42" y="701"/>
                  </a:cubicBezTo>
                  <a:cubicBezTo>
                    <a:pt x="50" y="572"/>
                    <a:pt x="50" y="572"/>
                    <a:pt x="50" y="572"/>
                  </a:cubicBezTo>
                  <a:cubicBezTo>
                    <a:pt x="119" y="572"/>
                    <a:pt x="119" y="572"/>
                    <a:pt x="119" y="572"/>
                  </a:cubicBezTo>
                  <a:lnTo>
                    <a:pt x="105" y="8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81">
              <a:extLst>
                <a:ext uri="{FF2B5EF4-FFF2-40B4-BE49-F238E27FC236}">
                  <a16:creationId xmlns:a16="http://schemas.microsoft.com/office/drawing/2014/main" id="{FB64A8B6-9C54-437F-AF38-EF00F1374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688" y="2535238"/>
              <a:ext cx="339725" cy="371475"/>
            </a:xfrm>
            <a:custGeom>
              <a:avLst/>
              <a:gdLst>
                <a:gd name="T0" fmla="*/ 17 w 140"/>
                <a:gd name="T1" fmla="*/ 80 h 153"/>
                <a:gd name="T2" fmla="*/ 3 w 140"/>
                <a:gd name="T3" fmla="*/ 107 h 153"/>
                <a:gd name="T4" fmla="*/ 1 w 140"/>
                <a:gd name="T5" fmla="*/ 120 h 153"/>
                <a:gd name="T6" fmla="*/ 0 w 140"/>
                <a:gd name="T7" fmla="*/ 135 h 153"/>
                <a:gd name="T8" fmla="*/ 0 w 140"/>
                <a:gd name="T9" fmla="*/ 153 h 153"/>
                <a:gd name="T10" fmla="*/ 38 w 140"/>
                <a:gd name="T11" fmla="*/ 138 h 153"/>
                <a:gd name="T12" fmla="*/ 140 w 140"/>
                <a:gd name="T13" fmla="*/ 55 h 153"/>
                <a:gd name="T14" fmla="*/ 140 w 140"/>
                <a:gd name="T15" fmla="*/ 0 h 153"/>
                <a:gd name="T16" fmla="*/ 21 w 140"/>
                <a:gd name="T17" fmla="*/ 76 h 153"/>
                <a:gd name="T18" fmla="*/ 17 w 140"/>
                <a:gd name="T19" fmla="*/ 8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7" y="80"/>
                  </a:moveTo>
                  <a:cubicBezTo>
                    <a:pt x="11" y="85"/>
                    <a:pt x="6" y="93"/>
                    <a:pt x="3" y="107"/>
                  </a:cubicBezTo>
                  <a:cubicBezTo>
                    <a:pt x="3" y="111"/>
                    <a:pt x="2" y="115"/>
                    <a:pt x="1" y="120"/>
                  </a:cubicBezTo>
                  <a:cubicBezTo>
                    <a:pt x="1" y="124"/>
                    <a:pt x="1" y="129"/>
                    <a:pt x="0" y="135"/>
                  </a:cubicBezTo>
                  <a:cubicBezTo>
                    <a:pt x="0" y="140"/>
                    <a:pt x="0" y="147"/>
                    <a:pt x="0" y="153"/>
                  </a:cubicBezTo>
                  <a:cubicBezTo>
                    <a:pt x="14" y="149"/>
                    <a:pt x="26" y="144"/>
                    <a:pt x="38" y="138"/>
                  </a:cubicBezTo>
                  <a:cubicBezTo>
                    <a:pt x="74" y="120"/>
                    <a:pt x="104" y="94"/>
                    <a:pt x="140" y="55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19" y="77"/>
                    <a:pt x="18" y="79"/>
                    <a:pt x="17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82">
              <a:extLst>
                <a:ext uri="{FF2B5EF4-FFF2-40B4-BE49-F238E27FC236}">
                  <a16:creationId xmlns:a16="http://schemas.microsoft.com/office/drawing/2014/main" id="{18D80912-C0AC-44A9-9C08-612E918B31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8688" y="2700338"/>
              <a:ext cx="873125" cy="4157663"/>
            </a:xfrm>
            <a:custGeom>
              <a:avLst/>
              <a:gdLst>
                <a:gd name="T0" fmla="*/ 360 w 360"/>
                <a:gd name="T1" fmla="*/ 742 h 1713"/>
                <a:gd name="T2" fmla="*/ 358 w 360"/>
                <a:gd name="T3" fmla="*/ 701 h 1713"/>
                <a:gd name="T4" fmla="*/ 322 w 360"/>
                <a:gd name="T5" fmla="*/ 117 h 1713"/>
                <a:gd name="T6" fmla="*/ 282 w 360"/>
                <a:gd name="T7" fmla="*/ 57 h 1713"/>
                <a:gd name="T8" fmla="*/ 160 w 360"/>
                <a:gd name="T9" fmla="*/ 0 h 1713"/>
                <a:gd name="T10" fmla="*/ 158 w 360"/>
                <a:gd name="T11" fmla="*/ 2 h 1713"/>
                <a:gd name="T12" fmla="*/ 7 w 360"/>
                <a:gd name="T13" fmla="*/ 108 h 1713"/>
                <a:gd name="T14" fmla="*/ 0 w 360"/>
                <a:gd name="T15" fmla="*/ 110 h 1713"/>
                <a:gd name="T16" fmla="*/ 0 w 360"/>
                <a:gd name="T17" fmla="*/ 191 h 1713"/>
                <a:gd name="T18" fmla="*/ 7 w 360"/>
                <a:gd name="T19" fmla="*/ 191 h 1713"/>
                <a:gd name="T20" fmla="*/ 25 w 360"/>
                <a:gd name="T21" fmla="*/ 209 h 1713"/>
                <a:gd name="T22" fmla="*/ 7 w 360"/>
                <a:gd name="T23" fmla="*/ 227 h 1713"/>
                <a:gd name="T24" fmla="*/ 0 w 360"/>
                <a:gd name="T25" fmla="*/ 227 h 1713"/>
                <a:gd name="T26" fmla="*/ 0 w 360"/>
                <a:gd name="T27" fmla="*/ 377 h 1713"/>
                <a:gd name="T28" fmla="*/ 7 w 360"/>
                <a:gd name="T29" fmla="*/ 377 h 1713"/>
                <a:gd name="T30" fmla="*/ 25 w 360"/>
                <a:gd name="T31" fmla="*/ 395 h 1713"/>
                <a:gd name="T32" fmla="*/ 7 w 360"/>
                <a:gd name="T33" fmla="*/ 413 h 1713"/>
                <a:gd name="T34" fmla="*/ 0 w 360"/>
                <a:gd name="T35" fmla="*/ 413 h 1713"/>
                <a:gd name="T36" fmla="*/ 0 w 360"/>
                <a:gd name="T37" fmla="*/ 564 h 1713"/>
                <a:gd name="T38" fmla="*/ 7 w 360"/>
                <a:gd name="T39" fmla="*/ 564 h 1713"/>
                <a:gd name="T40" fmla="*/ 25 w 360"/>
                <a:gd name="T41" fmla="*/ 582 h 1713"/>
                <a:gd name="T42" fmla="*/ 7 w 360"/>
                <a:gd name="T43" fmla="*/ 599 h 1713"/>
                <a:gd name="T44" fmla="*/ 0 w 360"/>
                <a:gd name="T45" fmla="*/ 599 h 1713"/>
                <a:gd name="T46" fmla="*/ 0 w 360"/>
                <a:gd name="T47" fmla="*/ 750 h 1713"/>
                <a:gd name="T48" fmla="*/ 7 w 360"/>
                <a:gd name="T49" fmla="*/ 750 h 1713"/>
                <a:gd name="T50" fmla="*/ 25 w 360"/>
                <a:gd name="T51" fmla="*/ 768 h 1713"/>
                <a:gd name="T52" fmla="*/ 7 w 360"/>
                <a:gd name="T53" fmla="*/ 786 h 1713"/>
                <a:gd name="T54" fmla="*/ 0 w 360"/>
                <a:gd name="T55" fmla="*/ 786 h 1713"/>
                <a:gd name="T56" fmla="*/ 0 w 360"/>
                <a:gd name="T57" fmla="*/ 1044 h 1713"/>
                <a:gd name="T58" fmla="*/ 20 w 360"/>
                <a:gd name="T59" fmla="*/ 1044 h 1713"/>
                <a:gd name="T60" fmla="*/ 78 w 360"/>
                <a:gd name="T61" fmla="*/ 1672 h 1713"/>
                <a:gd name="T62" fmla="*/ 124 w 360"/>
                <a:gd name="T63" fmla="*/ 1713 h 1713"/>
                <a:gd name="T64" fmla="*/ 223 w 360"/>
                <a:gd name="T65" fmla="*/ 1713 h 1713"/>
                <a:gd name="T66" fmla="*/ 223 w 360"/>
                <a:gd name="T67" fmla="*/ 1044 h 1713"/>
                <a:gd name="T68" fmla="*/ 243 w 360"/>
                <a:gd name="T69" fmla="*/ 1044 h 1713"/>
                <a:gd name="T70" fmla="*/ 258 w 360"/>
                <a:gd name="T71" fmla="*/ 1038 h 1713"/>
                <a:gd name="T72" fmla="*/ 263 w 360"/>
                <a:gd name="T73" fmla="*/ 1022 h 1713"/>
                <a:gd name="T74" fmla="*/ 257 w 360"/>
                <a:gd name="T75" fmla="*/ 892 h 1713"/>
                <a:gd name="T76" fmla="*/ 360 w 360"/>
                <a:gd name="T77" fmla="*/ 742 h 1713"/>
                <a:gd name="T78" fmla="*/ 255 w 360"/>
                <a:gd name="T79" fmla="*/ 848 h 1713"/>
                <a:gd name="T80" fmla="*/ 241 w 360"/>
                <a:gd name="T81" fmla="*/ 572 h 1713"/>
                <a:gd name="T82" fmla="*/ 310 w 360"/>
                <a:gd name="T83" fmla="*/ 572 h 1713"/>
                <a:gd name="T84" fmla="*/ 318 w 360"/>
                <a:gd name="T85" fmla="*/ 701 h 1713"/>
                <a:gd name="T86" fmla="*/ 320 w 360"/>
                <a:gd name="T87" fmla="*/ 742 h 1713"/>
                <a:gd name="T88" fmla="*/ 25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360" y="742"/>
                  </a:moveTo>
                  <a:cubicBezTo>
                    <a:pt x="358" y="701"/>
                    <a:pt x="358" y="701"/>
                    <a:pt x="358" y="701"/>
                  </a:cubicBezTo>
                  <a:cubicBezTo>
                    <a:pt x="322" y="117"/>
                    <a:pt x="322" y="117"/>
                    <a:pt x="322" y="117"/>
                  </a:cubicBezTo>
                  <a:cubicBezTo>
                    <a:pt x="320" y="87"/>
                    <a:pt x="306" y="68"/>
                    <a:pt x="282" y="57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05" y="60"/>
                    <a:pt x="64" y="89"/>
                    <a:pt x="7" y="10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7" y="191"/>
                    <a:pt x="7" y="191"/>
                    <a:pt x="7" y="191"/>
                  </a:cubicBezTo>
                  <a:cubicBezTo>
                    <a:pt x="17" y="191"/>
                    <a:pt x="25" y="199"/>
                    <a:pt x="25" y="209"/>
                  </a:cubicBezTo>
                  <a:cubicBezTo>
                    <a:pt x="25" y="219"/>
                    <a:pt x="17" y="227"/>
                    <a:pt x="7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377"/>
                    <a:pt x="0" y="377"/>
                    <a:pt x="0" y="377"/>
                  </a:cubicBezTo>
                  <a:cubicBezTo>
                    <a:pt x="7" y="377"/>
                    <a:pt x="7" y="377"/>
                    <a:pt x="7" y="377"/>
                  </a:cubicBezTo>
                  <a:cubicBezTo>
                    <a:pt x="17" y="377"/>
                    <a:pt x="25" y="385"/>
                    <a:pt x="25" y="395"/>
                  </a:cubicBezTo>
                  <a:cubicBezTo>
                    <a:pt x="25" y="405"/>
                    <a:pt x="17" y="413"/>
                    <a:pt x="7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564"/>
                    <a:pt x="0" y="564"/>
                    <a:pt x="0" y="564"/>
                  </a:cubicBezTo>
                  <a:cubicBezTo>
                    <a:pt x="7" y="564"/>
                    <a:pt x="7" y="564"/>
                    <a:pt x="7" y="564"/>
                  </a:cubicBezTo>
                  <a:cubicBezTo>
                    <a:pt x="17" y="564"/>
                    <a:pt x="25" y="572"/>
                    <a:pt x="25" y="582"/>
                  </a:cubicBezTo>
                  <a:cubicBezTo>
                    <a:pt x="25" y="591"/>
                    <a:pt x="17" y="599"/>
                    <a:pt x="7" y="599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7" y="750"/>
                    <a:pt x="7" y="750"/>
                    <a:pt x="7" y="750"/>
                  </a:cubicBezTo>
                  <a:cubicBezTo>
                    <a:pt x="17" y="750"/>
                    <a:pt x="25" y="758"/>
                    <a:pt x="25" y="768"/>
                  </a:cubicBezTo>
                  <a:cubicBezTo>
                    <a:pt x="25" y="778"/>
                    <a:pt x="17" y="786"/>
                    <a:pt x="7" y="786"/>
                  </a:cubicBezTo>
                  <a:cubicBezTo>
                    <a:pt x="0" y="786"/>
                    <a:pt x="0" y="786"/>
                    <a:pt x="0" y="786"/>
                  </a:cubicBezTo>
                  <a:cubicBezTo>
                    <a:pt x="0" y="1044"/>
                    <a:pt x="0" y="1044"/>
                    <a:pt x="0" y="1044"/>
                  </a:cubicBezTo>
                  <a:cubicBezTo>
                    <a:pt x="20" y="1044"/>
                    <a:pt x="20" y="1044"/>
                    <a:pt x="20" y="1044"/>
                  </a:cubicBezTo>
                  <a:cubicBezTo>
                    <a:pt x="78" y="1672"/>
                    <a:pt x="78" y="1672"/>
                    <a:pt x="78" y="1672"/>
                  </a:cubicBezTo>
                  <a:cubicBezTo>
                    <a:pt x="81" y="1695"/>
                    <a:pt x="101" y="1713"/>
                    <a:pt x="124" y="1713"/>
                  </a:cubicBezTo>
                  <a:cubicBezTo>
                    <a:pt x="223" y="1713"/>
                    <a:pt x="223" y="1713"/>
                    <a:pt x="223" y="1713"/>
                  </a:cubicBezTo>
                  <a:cubicBezTo>
                    <a:pt x="223" y="1044"/>
                    <a:pt x="223" y="1044"/>
                    <a:pt x="223" y="1044"/>
                  </a:cubicBezTo>
                  <a:cubicBezTo>
                    <a:pt x="243" y="1044"/>
                    <a:pt x="243" y="1044"/>
                    <a:pt x="243" y="1044"/>
                  </a:cubicBezTo>
                  <a:cubicBezTo>
                    <a:pt x="248" y="1044"/>
                    <a:pt x="254" y="1042"/>
                    <a:pt x="258" y="1038"/>
                  </a:cubicBezTo>
                  <a:cubicBezTo>
                    <a:pt x="262" y="1034"/>
                    <a:pt x="264" y="1028"/>
                    <a:pt x="263" y="1022"/>
                  </a:cubicBezTo>
                  <a:cubicBezTo>
                    <a:pt x="257" y="892"/>
                    <a:pt x="257" y="892"/>
                    <a:pt x="257" y="892"/>
                  </a:cubicBezTo>
                  <a:cubicBezTo>
                    <a:pt x="317" y="869"/>
                    <a:pt x="360" y="811"/>
                    <a:pt x="360" y="742"/>
                  </a:cubicBezTo>
                  <a:moveTo>
                    <a:pt x="255" y="848"/>
                  </a:moveTo>
                  <a:cubicBezTo>
                    <a:pt x="241" y="572"/>
                    <a:pt x="241" y="572"/>
                    <a:pt x="241" y="572"/>
                  </a:cubicBezTo>
                  <a:cubicBezTo>
                    <a:pt x="310" y="572"/>
                    <a:pt x="310" y="572"/>
                    <a:pt x="310" y="572"/>
                  </a:cubicBezTo>
                  <a:cubicBezTo>
                    <a:pt x="318" y="701"/>
                    <a:pt x="318" y="701"/>
                    <a:pt x="318" y="701"/>
                  </a:cubicBezTo>
                  <a:cubicBezTo>
                    <a:pt x="320" y="742"/>
                    <a:pt x="320" y="742"/>
                    <a:pt x="320" y="742"/>
                  </a:cubicBezTo>
                  <a:cubicBezTo>
                    <a:pt x="319" y="787"/>
                    <a:pt x="293" y="828"/>
                    <a:pt x="255" y="8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5" name="Freeform 124">
            <a:extLst>
              <a:ext uri="{FF2B5EF4-FFF2-40B4-BE49-F238E27FC236}">
                <a16:creationId xmlns:a16="http://schemas.microsoft.com/office/drawing/2014/main" id="{9F682BE3-6846-424B-80C7-75ADF527DD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168509" y="3923771"/>
            <a:ext cx="199874" cy="668595"/>
          </a:xfrm>
          <a:custGeom>
            <a:avLst/>
            <a:gdLst>
              <a:gd name="T0" fmla="*/ 4 w 670"/>
              <a:gd name="T1" fmla="*/ 950 h 2243"/>
              <a:gd name="T2" fmla="*/ 93 w 670"/>
              <a:gd name="T3" fmla="*/ 678 h 2243"/>
              <a:gd name="T4" fmla="*/ 131 w 670"/>
              <a:gd name="T5" fmla="*/ 1024 h 2243"/>
              <a:gd name="T6" fmla="*/ 71 w 670"/>
              <a:gd name="T7" fmla="*/ 1024 h 2243"/>
              <a:gd name="T8" fmla="*/ 591 w 670"/>
              <a:gd name="T9" fmla="*/ 1439 h 2243"/>
              <a:gd name="T10" fmla="*/ 514 w 670"/>
              <a:gd name="T11" fmla="*/ 1897 h 2243"/>
              <a:gd name="T12" fmla="*/ 437 w 670"/>
              <a:gd name="T13" fmla="*/ 2085 h 2243"/>
              <a:gd name="T14" fmla="*/ 376 w 670"/>
              <a:gd name="T15" fmla="*/ 2243 h 2243"/>
              <a:gd name="T16" fmla="*/ 211 w 670"/>
              <a:gd name="T17" fmla="*/ 2203 h 2243"/>
              <a:gd name="T18" fmla="*/ 160 w 670"/>
              <a:gd name="T19" fmla="*/ 2074 h 2243"/>
              <a:gd name="T20" fmla="*/ 43 w 670"/>
              <a:gd name="T21" fmla="*/ 1567 h 2243"/>
              <a:gd name="T22" fmla="*/ 79 w 670"/>
              <a:gd name="T23" fmla="*/ 1057 h 2243"/>
              <a:gd name="T24" fmla="*/ 389 w 670"/>
              <a:gd name="T25" fmla="*/ 1057 h 2243"/>
              <a:gd name="T26" fmla="*/ 503 w 670"/>
              <a:gd name="T27" fmla="*/ 972 h 2243"/>
              <a:gd name="T28" fmla="*/ 322 w 670"/>
              <a:gd name="T29" fmla="*/ 898 h 2243"/>
              <a:gd name="T30" fmla="*/ 137 w 670"/>
              <a:gd name="T31" fmla="*/ 480 h 2243"/>
              <a:gd name="T32" fmla="*/ 137 w 670"/>
              <a:gd name="T33" fmla="*/ 367 h 2243"/>
              <a:gd name="T34" fmla="*/ 201 w 670"/>
              <a:gd name="T35" fmla="*/ 114 h 2243"/>
              <a:gd name="T36" fmla="*/ 530 w 670"/>
              <a:gd name="T37" fmla="*/ 252 h 2243"/>
              <a:gd name="T38" fmla="*/ 495 w 670"/>
              <a:gd name="T39" fmla="*/ 378 h 2243"/>
              <a:gd name="T40" fmla="*/ 424 w 670"/>
              <a:gd name="T41" fmla="*/ 623 h 2243"/>
              <a:gd name="T42" fmla="*/ 612 w 670"/>
              <a:gd name="T43" fmla="*/ 772 h 2243"/>
              <a:gd name="T44" fmla="*/ 651 w 670"/>
              <a:gd name="T45" fmla="*/ 1170 h 2243"/>
              <a:gd name="T46" fmla="*/ 595 w 670"/>
              <a:gd name="T47" fmla="*/ 1436 h 2243"/>
              <a:gd name="T48" fmla="*/ 455 w 670"/>
              <a:gd name="T49" fmla="*/ 420 h 2243"/>
              <a:gd name="T50" fmla="*/ 316 w 670"/>
              <a:gd name="T51" fmla="*/ 333 h 2243"/>
              <a:gd name="T52" fmla="*/ 178 w 670"/>
              <a:gd name="T53" fmla="*/ 420 h 2243"/>
              <a:gd name="T54" fmla="*/ 316 w 670"/>
              <a:gd name="T55" fmla="*/ 620 h 2243"/>
              <a:gd name="T56" fmla="*/ 297 w 670"/>
              <a:gd name="T57" fmla="*/ 2057 h 2243"/>
              <a:gd name="T58" fmla="*/ 251 w 670"/>
              <a:gd name="T59" fmla="*/ 2198 h 2243"/>
              <a:gd name="T60" fmla="*/ 297 w 670"/>
              <a:gd name="T61" fmla="*/ 2203 h 2243"/>
              <a:gd name="T62" fmla="*/ 397 w 670"/>
              <a:gd name="T63" fmla="*/ 2082 h 2243"/>
              <a:gd name="T64" fmla="*/ 354 w 670"/>
              <a:gd name="T65" fmla="*/ 2041 h 2243"/>
              <a:gd name="T66" fmla="*/ 336 w 670"/>
              <a:gd name="T67" fmla="*/ 2203 h 2243"/>
              <a:gd name="T68" fmla="*/ 382 w 670"/>
              <a:gd name="T69" fmla="*/ 2198 h 2243"/>
              <a:gd name="T70" fmla="*/ 625 w 670"/>
              <a:gd name="T71" fmla="*/ 1311 h 2243"/>
              <a:gd name="T72" fmla="*/ 556 w 670"/>
              <a:gd name="T73" fmla="*/ 1228 h 2243"/>
              <a:gd name="T74" fmla="*/ 600 w 670"/>
              <a:gd name="T75" fmla="*/ 1381 h 2243"/>
              <a:gd name="T76" fmla="*/ 470 w 670"/>
              <a:gd name="T77" fmla="*/ 972 h 2243"/>
              <a:gd name="T78" fmla="*/ 336 w 670"/>
              <a:gd name="T79" fmla="*/ 931 h 2243"/>
              <a:gd name="T80" fmla="*/ 419 w 670"/>
              <a:gd name="T81" fmla="*/ 1024 h 2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70" h="2243">
                <a:moveTo>
                  <a:pt x="71" y="1024"/>
                </a:moveTo>
                <a:cubicBezTo>
                  <a:pt x="31" y="1024"/>
                  <a:pt x="0" y="989"/>
                  <a:pt x="4" y="950"/>
                </a:cubicBezTo>
                <a:cubicBezTo>
                  <a:pt x="21" y="772"/>
                  <a:pt x="21" y="772"/>
                  <a:pt x="21" y="772"/>
                </a:cubicBezTo>
                <a:cubicBezTo>
                  <a:pt x="26" y="739"/>
                  <a:pt x="49" y="697"/>
                  <a:pt x="93" y="678"/>
                </a:cubicBezTo>
                <a:cubicBezTo>
                  <a:pt x="169" y="641"/>
                  <a:pt x="169" y="641"/>
                  <a:pt x="169" y="641"/>
                </a:cubicBezTo>
                <a:cubicBezTo>
                  <a:pt x="131" y="1024"/>
                  <a:pt x="131" y="1024"/>
                  <a:pt x="131" y="1024"/>
                </a:cubicBezTo>
                <a:cubicBezTo>
                  <a:pt x="82" y="1024"/>
                  <a:pt x="82" y="1024"/>
                  <a:pt x="82" y="1024"/>
                </a:cubicBezTo>
                <a:lnTo>
                  <a:pt x="71" y="1024"/>
                </a:lnTo>
                <a:close/>
                <a:moveTo>
                  <a:pt x="595" y="1436"/>
                </a:moveTo>
                <a:cubicBezTo>
                  <a:pt x="595" y="1436"/>
                  <a:pt x="594" y="1437"/>
                  <a:pt x="591" y="1439"/>
                </a:cubicBezTo>
                <a:cubicBezTo>
                  <a:pt x="593" y="1502"/>
                  <a:pt x="581" y="1560"/>
                  <a:pt x="567" y="1573"/>
                </a:cubicBezTo>
                <a:cubicBezTo>
                  <a:pt x="523" y="1613"/>
                  <a:pt x="564" y="1868"/>
                  <a:pt x="514" y="1897"/>
                </a:cubicBezTo>
                <a:cubicBezTo>
                  <a:pt x="459" y="1929"/>
                  <a:pt x="494" y="2017"/>
                  <a:pt x="473" y="2076"/>
                </a:cubicBezTo>
                <a:cubicBezTo>
                  <a:pt x="467" y="2082"/>
                  <a:pt x="452" y="2084"/>
                  <a:pt x="437" y="2085"/>
                </a:cubicBezTo>
                <a:cubicBezTo>
                  <a:pt x="421" y="2203"/>
                  <a:pt x="421" y="2203"/>
                  <a:pt x="421" y="2203"/>
                </a:cubicBezTo>
                <a:cubicBezTo>
                  <a:pt x="418" y="2225"/>
                  <a:pt x="398" y="2243"/>
                  <a:pt x="376" y="2243"/>
                </a:cubicBezTo>
                <a:cubicBezTo>
                  <a:pt x="257" y="2243"/>
                  <a:pt x="257" y="2243"/>
                  <a:pt x="257" y="2243"/>
                </a:cubicBezTo>
                <a:cubicBezTo>
                  <a:pt x="235" y="2243"/>
                  <a:pt x="214" y="2225"/>
                  <a:pt x="211" y="2203"/>
                </a:cubicBezTo>
                <a:cubicBezTo>
                  <a:pt x="195" y="2080"/>
                  <a:pt x="195" y="2080"/>
                  <a:pt x="195" y="2080"/>
                </a:cubicBezTo>
                <a:cubicBezTo>
                  <a:pt x="182" y="2081"/>
                  <a:pt x="171" y="2079"/>
                  <a:pt x="160" y="2074"/>
                </a:cubicBezTo>
                <a:cubicBezTo>
                  <a:pt x="83" y="2045"/>
                  <a:pt x="150" y="1873"/>
                  <a:pt x="83" y="1844"/>
                </a:cubicBezTo>
                <a:cubicBezTo>
                  <a:pt x="30" y="1821"/>
                  <a:pt x="84" y="1607"/>
                  <a:pt x="43" y="1567"/>
                </a:cubicBezTo>
                <a:cubicBezTo>
                  <a:pt x="26" y="1551"/>
                  <a:pt x="29" y="1498"/>
                  <a:pt x="37" y="1436"/>
                </a:cubicBezTo>
                <a:cubicBezTo>
                  <a:pt x="79" y="1057"/>
                  <a:pt x="79" y="1057"/>
                  <a:pt x="79" y="1057"/>
                </a:cubicBezTo>
                <a:cubicBezTo>
                  <a:pt x="127" y="1057"/>
                  <a:pt x="127" y="1057"/>
                  <a:pt x="127" y="1057"/>
                </a:cubicBezTo>
                <a:cubicBezTo>
                  <a:pt x="389" y="1057"/>
                  <a:pt x="389" y="1057"/>
                  <a:pt x="389" y="1057"/>
                </a:cubicBezTo>
                <a:cubicBezTo>
                  <a:pt x="419" y="1057"/>
                  <a:pt x="419" y="1057"/>
                  <a:pt x="419" y="1057"/>
                </a:cubicBezTo>
                <a:cubicBezTo>
                  <a:pt x="465" y="1057"/>
                  <a:pt x="503" y="1019"/>
                  <a:pt x="503" y="972"/>
                </a:cubicBezTo>
                <a:cubicBezTo>
                  <a:pt x="503" y="898"/>
                  <a:pt x="503" y="898"/>
                  <a:pt x="503" y="898"/>
                </a:cubicBezTo>
                <a:cubicBezTo>
                  <a:pt x="322" y="898"/>
                  <a:pt x="322" y="898"/>
                  <a:pt x="322" y="898"/>
                </a:cubicBezTo>
                <a:cubicBezTo>
                  <a:pt x="207" y="623"/>
                  <a:pt x="207" y="623"/>
                  <a:pt x="207" y="623"/>
                </a:cubicBezTo>
                <a:cubicBezTo>
                  <a:pt x="164" y="590"/>
                  <a:pt x="137" y="539"/>
                  <a:pt x="137" y="480"/>
                </a:cubicBezTo>
                <a:cubicBezTo>
                  <a:pt x="137" y="378"/>
                  <a:pt x="137" y="378"/>
                  <a:pt x="137" y="378"/>
                </a:cubicBezTo>
                <a:cubicBezTo>
                  <a:pt x="137" y="374"/>
                  <a:pt x="137" y="370"/>
                  <a:pt x="137" y="367"/>
                </a:cubicBezTo>
                <a:cubicBezTo>
                  <a:pt x="105" y="326"/>
                  <a:pt x="97" y="259"/>
                  <a:pt x="121" y="193"/>
                </a:cubicBezTo>
                <a:cubicBezTo>
                  <a:pt x="135" y="153"/>
                  <a:pt x="165" y="128"/>
                  <a:pt x="201" y="114"/>
                </a:cubicBezTo>
                <a:cubicBezTo>
                  <a:pt x="269" y="0"/>
                  <a:pt x="431" y="30"/>
                  <a:pt x="485" y="156"/>
                </a:cubicBezTo>
                <a:cubicBezTo>
                  <a:pt x="509" y="180"/>
                  <a:pt x="526" y="213"/>
                  <a:pt x="530" y="252"/>
                </a:cubicBezTo>
                <a:cubicBezTo>
                  <a:pt x="536" y="299"/>
                  <a:pt x="521" y="342"/>
                  <a:pt x="495" y="374"/>
                </a:cubicBezTo>
                <a:cubicBezTo>
                  <a:pt x="495" y="375"/>
                  <a:pt x="495" y="376"/>
                  <a:pt x="495" y="378"/>
                </a:cubicBezTo>
                <a:cubicBezTo>
                  <a:pt x="495" y="480"/>
                  <a:pt x="495" y="480"/>
                  <a:pt x="495" y="480"/>
                </a:cubicBezTo>
                <a:cubicBezTo>
                  <a:pt x="495" y="539"/>
                  <a:pt x="467" y="590"/>
                  <a:pt x="424" y="623"/>
                </a:cubicBezTo>
                <a:cubicBezTo>
                  <a:pt x="540" y="678"/>
                  <a:pt x="540" y="678"/>
                  <a:pt x="540" y="678"/>
                </a:cubicBezTo>
                <a:cubicBezTo>
                  <a:pt x="584" y="697"/>
                  <a:pt x="608" y="740"/>
                  <a:pt x="612" y="772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64" y="1307"/>
                  <a:pt x="664" y="1307"/>
                  <a:pt x="664" y="1307"/>
                </a:cubicBezTo>
                <a:cubicBezTo>
                  <a:pt x="670" y="1362"/>
                  <a:pt x="640" y="1409"/>
                  <a:pt x="595" y="1436"/>
                </a:cubicBezTo>
                <a:moveTo>
                  <a:pt x="455" y="480"/>
                </a:moveTo>
                <a:cubicBezTo>
                  <a:pt x="455" y="420"/>
                  <a:pt x="455" y="420"/>
                  <a:pt x="455" y="420"/>
                </a:cubicBezTo>
                <a:cubicBezTo>
                  <a:pt x="434" y="377"/>
                  <a:pt x="392" y="344"/>
                  <a:pt x="340" y="335"/>
                </a:cubicBezTo>
                <a:cubicBezTo>
                  <a:pt x="332" y="334"/>
                  <a:pt x="324" y="333"/>
                  <a:pt x="316" y="333"/>
                </a:cubicBezTo>
                <a:cubicBezTo>
                  <a:pt x="309" y="333"/>
                  <a:pt x="301" y="334"/>
                  <a:pt x="293" y="335"/>
                </a:cubicBezTo>
                <a:cubicBezTo>
                  <a:pt x="241" y="344"/>
                  <a:pt x="199" y="377"/>
                  <a:pt x="178" y="420"/>
                </a:cubicBezTo>
                <a:cubicBezTo>
                  <a:pt x="178" y="480"/>
                  <a:pt x="178" y="480"/>
                  <a:pt x="178" y="480"/>
                </a:cubicBezTo>
                <a:cubicBezTo>
                  <a:pt x="178" y="557"/>
                  <a:pt x="240" y="619"/>
                  <a:pt x="316" y="620"/>
                </a:cubicBezTo>
                <a:cubicBezTo>
                  <a:pt x="393" y="619"/>
                  <a:pt x="455" y="557"/>
                  <a:pt x="455" y="480"/>
                </a:cubicBezTo>
                <a:moveTo>
                  <a:pt x="297" y="2057"/>
                </a:moveTo>
                <a:cubicBezTo>
                  <a:pt x="277" y="2062"/>
                  <a:pt x="256" y="2068"/>
                  <a:pt x="234" y="2072"/>
                </a:cubicBezTo>
                <a:cubicBezTo>
                  <a:pt x="251" y="2198"/>
                  <a:pt x="251" y="2198"/>
                  <a:pt x="251" y="2198"/>
                </a:cubicBezTo>
                <a:cubicBezTo>
                  <a:pt x="252" y="2201"/>
                  <a:pt x="254" y="2203"/>
                  <a:pt x="257" y="2203"/>
                </a:cubicBezTo>
                <a:cubicBezTo>
                  <a:pt x="297" y="2203"/>
                  <a:pt x="297" y="2203"/>
                  <a:pt x="297" y="2203"/>
                </a:cubicBezTo>
                <a:lnTo>
                  <a:pt x="297" y="2057"/>
                </a:lnTo>
                <a:close/>
                <a:moveTo>
                  <a:pt x="397" y="2082"/>
                </a:moveTo>
                <a:cubicBezTo>
                  <a:pt x="397" y="2082"/>
                  <a:pt x="397" y="2082"/>
                  <a:pt x="397" y="2082"/>
                </a:cubicBezTo>
                <a:cubicBezTo>
                  <a:pt x="354" y="2041"/>
                  <a:pt x="354" y="2041"/>
                  <a:pt x="354" y="2041"/>
                </a:cubicBezTo>
                <a:cubicBezTo>
                  <a:pt x="354" y="2041"/>
                  <a:pt x="348" y="2043"/>
                  <a:pt x="336" y="2046"/>
                </a:cubicBezTo>
                <a:cubicBezTo>
                  <a:pt x="336" y="2203"/>
                  <a:pt x="336" y="2203"/>
                  <a:pt x="336" y="2203"/>
                </a:cubicBezTo>
                <a:cubicBezTo>
                  <a:pt x="376" y="2203"/>
                  <a:pt x="376" y="2203"/>
                  <a:pt x="376" y="2203"/>
                </a:cubicBezTo>
                <a:cubicBezTo>
                  <a:pt x="378" y="2203"/>
                  <a:pt x="381" y="2201"/>
                  <a:pt x="382" y="2198"/>
                </a:cubicBezTo>
                <a:lnTo>
                  <a:pt x="397" y="2082"/>
                </a:lnTo>
                <a:close/>
                <a:moveTo>
                  <a:pt x="625" y="1311"/>
                </a:moveTo>
                <a:cubicBezTo>
                  <a:pt x="616" y="1228"/>
                  <a:pt x="616" y="1228"/>
                  <a:pt x="616" y="1228"/>
                </a:cubicBezTo>
                <a:cubicBezTo>
                  <a:pt x="556" y="1228"/>
                  <a:pt x="556" y="1228"/>
                  <a:pt x="556" y="1228"/>
                </a:cubicBezTo>
                <a:cubicBezTo>
                  <a:pt x="586" y="1394"/>
                  <a:pt x="586" y="1394"/>
                  <a:pt x="586" y="1394"/>
                </a:cubicBezTo>
                <a:cubicBezTo>
                  <a:pt x="591" y="1390"/>
                  <a:pt x="596" y="1386"/>
                  <a:pt x="600" y="1381"/>
                </a:cubicBezTo>
                <a:cubicBezTo>
                  <a:pt x="613" y="1367"/>
                  <a:pt x="628" y="1344"/>
                  <a:pt x="625" y="1311"/>
                </a:cubicBezTo>
                <a:moveTo>
                  <a:pt x="470" y="972"/>
                </a:moveTo>
                <a:cubicBezTo>
                  <a:pt x="470" y="931"/>
                  <a:pt x="470" y="931"/>
                  <a:pt x="470" y="931"/>
                </a:cubicBezTo>
                <a:cubicBezTo>
                  <a:pt x="336" y="931"/>
                  <a:pt x="336" y="931"/>
                  <a:pt x="336" y="931"/>
                </a:cubicBezTo>
                <a:cubicBezTo>
                  <a:pt x="375" y="1024"/>
                  <a:pt x="375" y="1024"/>
                  <a:pt x="375" y="1024"/>
                </a:cubicBezTo>
                <a:cubicBezTo>
                  <a:pt x="419" y="1024"/>
                  <a:pt x="419" y="1024"/>
                  <a:pt x="419" y="1024"/>
                </a:cubicBezTo>
                <a:cubicBezTo>
                  <a:pt x="447" y="1024"/>
                  <a:pt x="470" y="1001"/>
                  <a:pt x="470" y="972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6" name="Freeform 213">
            <a:extLst>
              <a:ext uri="{FF2B5EF4-FFF2-40B4-BE49-F238E27FC236}">
                <a16:creationId xmlns:a16="http://schemas.microsoft.com/office/drawing/2014/main" id="{2CC225F8-832F-42E9-BF15-B4A5CB057F9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359357" y="4052007"/>
            <a:ext cx="404023" cy="540359"/>
          </a:xfrm>
          <a:custGeom>
            <a:avLst/>
            <a:gdLst>
              <a:gd name="T0" fmla="*/ 1114 w 1646"/>
              <a:gd name="T1" fmla="*/ 1055 h 2201"/>
              <a:gd name="T2" fmla="*/ 961 w 1646"/>
              <a:gd name="T3" fmla="*/ 1107 h 2201"/>
              <a:gd name="T4" fmla="*/ 1060 w 1646"/>
              <a:gd name="T5" fmla="*/ 795 h 2201"/>
              <a:gd name="T6" fmla="*/ 1003 w 1646"/>
              <a:gd name="T7" fmla="*/ 560 h 2201"/>
              <a:gd name="T8" fmla="*/ 1109 w 1646"/>
              <a:gd name="T9" fmla="*/ 431 h 2201"/>
              <a:gd name="T10" fmla="*/ 1137 w 1646"/>
              <a:gd name="T11" fmla="*/ 254 h 2201"/>
              <a:gd name="T12" fmla="*/ 1192 w 1646"/>
              <a:gd name="T13" fmla="*/ 141 h 2201"/>
              <a:gd name="T14" fmla="*/ 1179 w 1646"/>
              <a:gd name="T15" fmla="*/ 101 h 2201"/>
              <a:gd name="T16" fmla="*/ 1151 w 1646"/>
              <a:gd name="T17" fmla="*/ 65 h 2201"/>
              <a:gd name="T18" fmla="*/ 1057 w 1646"/>
              <a:gd name="T19" fmla="*/ 13 h 2201"/>
              <a:gd name="T20" fmla="*/ 969 w 1646"/>
              <a:gd name="T21" fmla="*/ 1 h 2201"/>
              <a:gd name="T22" fmla="*/ 906 w 1646"/>
              <a:gd name="T23" fmla="*/ 6 h 2201"/>
              <a:gd name="T24" fmla="*/ 819 w 1646"/>
              <a:gd name="T25" fmla="*/ 72 h 2201"/>
              <a:gd name="T26" fmla="*/ 741 w 1646"/>
              <a:gd name="T27" fmla="*/ 160 h 2201"/>
              <a:gd name="T28" fmla="*/ 719 w 1646"/>
              <a:gd name="T29" fmla="*/ 256 h 2201"/>
              <a:gd name="T30" fmla="*/ 717 w 1646"/>
              <a:gd name="T31" fmla="*/ 374 h 2201"/>
              <a:gd name="T32" fmla="*/ 757 w 1646"/>
              <a:gd name="T33" fmla="*/ 461 h 2201"/>
              <a:gd name="T34" fmla="*/ 640 w 1646"/>
              <a:gd name="T35" fmla="*/ 477 h 2201"/>
              <a:gd name="T36" fmla="*/ 28 w 1646"/>
              <a:gd name="T37" fmla="*/ 894 h 2201"/>
              <a:gd name="T38" fmla="*/ 169 w 1646"/>
              <a:gd name="T39" fmla="*/ 1125 h 2201"/>
              <a:gd name="T40" fmla="*/ 209 w 1646"/>
              <a:gd name="T41" fmla="*/ 1189 h 2201"/>
              <a:gd name="T42" fmla="*/ 607 w 1646"/>
              <a:gd name="T43" fmla="*/ 2201 h 2201"/>
              <a:gd name="T44" fmla="*/ 1392 w 1646"/>
              <a:gd name="T45" fmla="*/ 1840 h 2201"/>
              <a:gd name="T46" fmla="*/ 1553 w 1646"/>
              <a:gd name="T47" fmla="*/ 1990 h 2201"/>
              <a:gd name="T48" fmla="*/ 1646 w 1646"/>
              <a:gd name="T49" fmla="*/ 1959 h 2201"/>
              <a:gd name="T50" fmla="*/ 786 w 1646"/>
              <a:gd name="T51" fmla="*/ 366 h 2201"/>
              <a:gd name="T52" fmla="*/ 803 w 1646"/>
              <a:gd name="T53" fmla="*/ 350 h 2201"/>
              <a:gd name="T54" fmla="*/ 846 w 1646"/>
              <a:gd name="T55" fmla="*/ 329 h 2201"/>
              <a:gd name="T56" fmla="*/ 934 w 1646"/>
              <a:gd name="T57" fmla="*/ 277 h 2201"/>
              <a:gd name="T58" fmla="*/ 1055 w 1646"/>
              <a:gd name="T59" fmla="*/ 254 h 2201"/>
              <a:gd name="T60" fmla="*/ 1096 w 1646"/>
              <a:gd name="T61" fmla="*/ 259 h 2201"/>
              <a:gd name="T62" fmla="*/ 1069 w 1646"/>
              <a:gd name="T63" fmla="*/ 422 h 2201"/>
              <a:gd name="T64" fmla="*/ 896 w 1646"/>
              <a:gd name="T65" fmla="*/ 531 h 2201"/>
              <a:gd name="T66" fmla="*/ 491 w 1646"/>
              <a:gd name="T67" fmla="*/ 784 h 2201"/>
              <a:gd name="T68" fmla="*/ 400 w 1646"/>
              <a:gd name="T69" fmla="*/ 1069 h 2201"/>
              <a:gd name="T70" fmla="*/ 213 w 1646"/>
              <a:gd name="T71" fmla="*/ 874 h 2201"/>
              <a:gd name="T72" fmla="*/ 200 w 1646"/>
              <a:gd name="T73" fmla="*/ 1115 h 2201"/>
              <a:gd name="T74" fmla="*/ 294 w 1646"/>
              <a:gd name="T75" fmla="*/ 1123 h 2201"/>
              <a:gd name="T76" fmla="*/ 305 w 1646"/>
              <a:gd name="T77" fmla="*/ 1208 h 2201"/>
              <a:gd name="T78" fmla="*/ 232 w 1646"/>
              <a:gd name="T79" fmla="*/ 1168 h 2201"/>
              <a:gd name="T80" fmla="*/ 200 w 1646"/>
              <a:gd name="T81" fmla="*/ 1115 h 2201"/>
              <a:gd name="T82" fmla="*/ 147 w 1646"/>
              <a:gd name="T83" fmla="*/ 1616 h 2201"/>
              <a:gd name="T84" fmla="*/ 1066 w 1646"/>
              <a:gd name="T85" fmla="*/ 1616 h 2201"/>
              <a:gd name="T86" fmla="*/ 1584 w 1646"/>
              <a:gd name="T87" fmla="*/ 1941 h 2201"/>
              <a:gd name="T88" fmla="*/ 1490 w 1646"/>
              <a:gd name="T89" fmla="*/ 1914 h 2201"/>
              <a:gd name="T90" fmla="*/ 1540 w 1646"/>
              <a:gd name="T91" fmla="*/ 1826 h 2201"/>
              <a:gd name="T92" fmla="*/ 1584 w 1646"/>
              <a:gd name="T93" fmla="*/ 1941 h 2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46" h="2201">
                <a:moveTo>
                  <a:pt x="1280" y="1161"/>
                </a:moveTo>
                <a:cubicBezTo>
                  <a:pt x="1249" y="1094"/>
                  <a:pt x="1183" y="1055"/>
                  <a:pt x="1114" y="1055"/>
                </a:cubicBezTo>
                <a:cubicBezTo>
                  <a:pt x="1088" y="1055"/>
                  <a:pt x="1062" y="1060"/>
                  <a:pt x="1037" y="1072"/>
                </a:cubicBezTo>
                <a:cubicBezTo>
                  <a:pt x="961" y="1107"/>
                  <a:pt x="961" y="1107"/>
                  <a:pt x="961" y="1107"/>
                </a:cubicBezTo>
                <a:cubicBezTo>
                  <a:pt x="973" y="1069"/>
                  <a:pt x="973" y="1069"/>
                  <a:pt x="973" y="1069"/>
                </a:cubicBezTo>
                <a:cubicBezTo>
                  <a:pt x="1060" y="795"/>
                  <a:pt x="1060" y="795"/>
                  <a:pt x="1060" y="795"/>
                </a:cubicBezTo>
                <a:cubicBezTo>
                  <a:pt x="1079" y="735"/>
                  <a:pt x="1073" y="673"/>
                  <a:pt x="1049" y="622"/>
                </a:cubicBezTo>
                <a:cubicBezTo>
                  <a:pt x="1037" y="599"/>
                  <a:pt x="1022" y="578"/>
                  <a:pt x="1003" y="560"/>
                </a:cubicBezTo>
                <a:cubicBezTo>
                  <a:pt x="1012" y="557"/>
                  <a:pt x="1020" y="553"/>
                  <a:pt x="1027" y="548"/>
                </a:cubicBezTo>
                <a:cubicBezTo>
                  <a:pt x="1069" y="521"/>
                  <a:pt x="1098" y="480"/>
                  <a:pt x="1109" y="431"/>
                </a:cubicBezTo>
                <a:cubicBezTo>
                  <a:pt x="1135" y="319"/>
                  <a:pt x="1135" y="319"/>
                  <a:pt x="1135" y="319"/>
                </a:cubicBezTo>
                <a:cubicBezTo>
                  <a:pt x="1140" y="297"/>
                  <a:pt x="1140" y="275"/>
                  <a:pt x="1137" y="254"/>
                </a:cubicBezTo>
                <a:cubicBezTo>
                  <a:pt x="1170" y="241"/>
                  <a:pt x="1188" y="211"/>
                  <a:pt x="1182" y="183"/>
                </a:cubicBezTo>
                <a:cubicBezTo>
                  <a:pt x="1194" y="171"/>
                  <a:pt x="1199" y="155"/>
                  <a:pt x="1192" y="141"/>
                </a:cubicBezTo>
                <a:cubicBezTo>
                  <a:pt x="1190" y="135"/>
                  <a:pt x="1185" y="130"/>
                  <a:pt x="1179" y="127"/>
                </a:cubicBezTo>
                <a:cubicBezTo>
                  <a:pt x="1182" y="119"/>
                  <a:pt x="1183" y="109"/>
                  <a:pt x="1179" y="101"/>
                </a:cubicBezTo>
                <a:cubicBezTo>
                  <a:pt x="1175" y="91"/>
                  <a:pt x="1165" y="85"/>
                  <a:pt x="1154" y="83"/>
                </a:cubicBezTo>
                <a:cubicBezTo>
                  <a:pt x="1154" y="77"/>
                  <a:pt x="1153" y="71"/>
                  <a:pt x="1151" y="65"/>
                </a:cubicBezTo>
                <a:cubicBezTo>
                  <a:pt x="1141" y="41"/>
                  <a:pt x="1114" y="28"/>
                  <a:pt x="1084" y="31"/>
                </a:cubicBezTo>
                <a:cubicBezTo>
                  <a:pt x="1077" y="23"/>
                  <a:pt x="1068" y="16"/>
                  <a:pt x="1057" y="13"/>
                </a:cubicBezTo>
                <a:cubicBezTo>
                  <a:pt x="1037" y="6"/>
                  <a:pt x="1016" y="11"/>
                  <a:pt x="998" y="23"/>
                </a:cubicBezTo>
                <a:cubicBezTo>
                  <a:pt x="992" y="11"/>
                  <a:pt x="982" y="2"/>
                  <a:pt x="969" y="1"/>
                </a:cubicBezTo>
                <a:cubicBezTo>
                  <a:pt x="956" y="0"/>
                  <a:pt x="945" y="7"/>
                  <a:pt x="938" y="18"/>
                </a:cubicBezTo>
                <a:cubicBezTo>
                  <a:pt x="928" y="11"/>
                  <a:pt x="917" y="7"/>
                  <a:pt x="906" y="6"/>
                </a:cubicBezTo>
                <a:cubicBezTo>
                  <a:pt x="871" y="3"/>
                  <a:pt x="839" y="32"/>
                  <a:pt x="826" y="74"/>
                </a:cubicBezTo>
                <a:cubicBezTo>
                  <a:pt x="824" y="73"/>
                  <a:pt x="821" y="73"/>
                  <a:pt x="819" y="72"/>
                </a:cubicBezTo>
                <a:cubicBezTo>
                  <a:pt x="779" y="69"/>
                  <a:pt x="744" y="106"/>
                  <a:pt x="741" y="155"/>
                </a:cubicBezTo>
                <a:cubicBezTo>
                  <a:pt x="741" y="157"/>
                  <a:pt x="741" y="158"/>
                  <a:pt x="741" y="160"/>
                </a:cubicBezTo>
                <a:cubicBezTo>
                  <a:pt x="733" y="162"/>
                  <a:pt x="726" y="165"/>
                  <a:pt x="720" y="170"/>
                </a:cubicBezTo>
                <a:cubicBezTo>
                  <a:pt x="697" y="189"/>
                  <a:pt x="697" y="227"/>
                  <a:pt x="719" y="256"/>
                </a:cubicBezTo>
                <a:cubicBezTo>
                  <a:pt x="704" y="272"/>
                  <a:pt x="702" y="296"/>
                  <a:pt x="713" y="319"/>
                </a:cubicBezTo>
                <a:cubicBezTo>
                  <a:pt x="702" y="333"/>
                  <a:pt x="703" y="356"/>
                  <a:pt x="717" y="374"/>
                </a:cubicBezTo>
                <a:cubicBezTo>
                  <a:pt x="724" y="382"/>
                  <a:pt x="733" y="387"/>
                  <a:pt x="742" y="390"/>
                </a:cubicBezTo>
                <a:cubicBezTo>
                  <a:pt x="742" y="415"/>
                  <a:pt x="747" y="439"/>
                  <a:pt x="757" y="461"/>
                </a:cubicBezTo>
                <a:cubicBezTo>
                  <a:pt x="716" y="451"/>
                  <a:pt x="675" y="457"/>
                  <a:pt x="640" y="477"/>
                </a:cubicBezTo>
                <a:cubicBezTo>
                  <a:pt x="640" y="477"/>
                  <a:pt x="640" y="477"/>
                  <a:pt x="640" y="477"/>
                </a:cubicBezTo>
                <a:cubicBezTo>
                  <a:pt x="65" y="766"/>
                  <a:pt x="65" y="766"/>
                  <a:pt x="65" y="766"/>
                </a:cubicBezTo>
                <a:cubicBezTo>
                  <a:pt x="17" y="789"/>
                  <a:pt x="0" y="849"/>
                  <a:pt x="28" y="894"/>
                </a:cubicBezTo>
                <a:cubicBezTo>
                  <a:pt x="86" y="989"/>
                  <a:pt x="86" y="989"/>
                  <a:pt x="86" y="989"/>
                </a:cubicBezTo>
                <a:cubicBezTo>
                  <a:pt x="169" y="1125"/>
                  <a:pt x="169" y="1125"/>
                  <a:pt x="169" y="1125"/>
                </a:cubicBezTo>
                <a:cubicBezTo>
                  <a:pt x="205" y="1184"/>
                  <a:pt x="205" y="1184"/>
                  <a:pt x="205" y="1184"/>
                </a:cubicBezTo>
                <a:cubicBezTo>
                  <a:pt x="206" y="1186"/>
                  <a:pt x="208" y="1187"/>
                  <a:pt x="209" y="1189"/>
                </a:cubicBezTo>
                <a:cubicBezTo>
                  <a:pt x="94" y="1296"/>
                  <a:pt x="22" y="1447"/>
                  <a:pt x="22" y="1616"/>
                </a:cubicBezTo>
                <a:cubicBezTo>
                  <a:pt x="22" y="1938"/>
                  <a:pt x="284" y="2201"/>
                  <a:pt x="607" y="2201"/>
                </a:cubicBezTo>
                <a:cubicBezTo>
                  <a:pt x="840" y="2201"/>
                  <a:pt x="1042" y="2062"/>
                  <a:pt x="1135" y="1864"/>
                </a:cubicBezTo>
                <a:cubicBezTo>
                  <a:pt x="1392" y="1840"/>
                  <a:pt x="1392" y="1840"/>
                  <a:pt x="1392" y="1840"/>
                </a:cubicBezTo>
                <a:cubicBezTo>
                  <a:pt x="1455" y="1937"/>
                  <a:pt x="1455" y="1937"/>
                  <a:pt x="1455" y="1937"/>
                </a:cubicBezTo>
                <a:cubicBezTo>
                  <a:pt x="1477" y="1971"/>
                  <a:pt x="1515" y="1990"/>
                  <a:pt x="1553" y="1990"/>
                </a:cubicBezTo>
                <a:cubicBezTo>
                  <a:pt x="1569" y="1990"/>
                  <a:pt x="1586" y="1986"/>
                  <a:pt x="1602" y="1979"/>
                </a:cubicBezTo>
                <a:cubicBezTo>
                  <a:pt x="1646" y="1959"/>
                  <a:pt x="1646" y="1959"/>
                  <a:pt x="1646" y="1959"/>
                </a:cubicBezTo>
                <a:lnTo>
                  <a:pt x="1280" y="1161"/>
                </a:lnTo>
                <a:close/>
                <a:moveTo>
                  <a:pt x="786" y="366"/>
                </a:moveTo>
                <a:cubicBezTo>
                  <a:pt x="787" y="363"/>
                  <a:pt x="788" y="361"/>
                  <a:pt x="788" y="358"/>
                </a:cubicBezTo>
                <a:cubicBezTo>
                  <a:pt x="793" y="356"/>
                  <a:pt x="798" y="354"/>
                  <a:pt x="803" y="350"/>
                </a:cubicBezTo>
                <a:cubicBezTo>
                  <a:pt x="812" y="343"/>
                  <a:pt x="817" y="331"/>
                  <a:pt x="818" y="319"/>
                </a:cubicBezTo>
                <a:cubicBezTo>
                  <a:pt x="826" y="324"/>
                  <a:pt x="836" y="328"/>
                  <a:pt x="846" y="329"/>
                </a:cubicBezTo>
                <a:cubicBezTo>
                  <a:pt x="878" y="331"/>
                  <a:pt x="906" y="307"/>
                  <a:pt x="918" y="273"/>
                </a:cubicBezTo>
                <a:cubicBezTo>
                  <a:pt x="923" y="275"/>
                  <a:pt x="928" y="276"/>
                  <a:pt x="934" y="277"/>
                </a:cubicBezTo>
                <a:cubicBezTo>
                  <a:pt x="955" y="278"/>
                  <a:pt x="975" y="268"/>
                  <a:pt x="989" y="252"/>
                </a:cubicBezTo>
                <a:cubicBezTo>
                  <a:pt x="1011" y="267"/>
                  <a:pt x="1037" y="269"/>
                  <a:pt x="1055" y="254"/>
                </a:cubicBezTo>
                <a:cubicBezTo>
                  <a:pt x="1059" y="251"/>
                  <a:pt x="1061" y="247"/>
                  <a:pt x="1063" y="243"/>
                </a:cubicBezTo>
                <a:cubicBezTo>
                  <a:pt x="1072" y="252"/>
                  <a:pt x="1083" y="257"/>
                  <a:pt x="1096" y="259"/>
                </a:cubicBezTo>
                <a:cubicBezTo>
                  <a:pt x="1098" y="276"/>
                  <a:pt x="1098" y="292"/>
                  <a:pt x="1094" y="309"/>
                </a:cubicBezTo>
                <a:cubicBezTo>
                  <a:pt x="1069" y="422"/>
                  <a:pt x="1069" y="422"/>
                  <a:pt x="1069" y="422"/>
                </a:cubicBezTo>
                <a:cubicBezTo>
                  <a:pt x="1060" y="460"/>
                  <a:pt x="1038" y="492"/>
                  <a:pt x="1005" y="512"/>
                </a:cubicBezTo>
                <a:cubicBezTo>
                  <a:pt x="972" y="533"/>
                  <a:pt x="934" y="540"/>
                  <a:pt x="896" y="531"/>
                </a:cubicBezTo>
                <a:cubicBezTo>
                  <a:pt x="821" y="514"/>
                  <a:pt x="773" y="441"/>
                  <a:pt x="786" y="366"/>
                </a:cubicBezTo>
                <a:moveTo>
                  <a:pt x="491" y="784"/>
                </a:moveTo>
                <a:cubicBezTo>
                  <a:pt x="426" y="988"/>
                  <a:pt x="426" y="988"/>
                  <a:pt x="426" y="988"/>
                </a:cubicBezTo>
                <a:cubicBezTo>
                  <a:pt x="400" y="1069"/>
                  <a:pt x="400" y="1069"/>
                  <a:pt x="400" y="1069"/>
                </a:cubicBezTo>
                <a:cubicBezTo>
                  <a:pt x="373" y="1080"/>
                  <a:pt x="347" y="1092"/>
                  <a:pt x="322" y="1107"/>
                </a:cubicBezTo>
                <a:cubicBezTo>
                  <a:pt x="213" y="874"/>
                  <a:pt x="213" y="874"/>
                  <a:pt x="213" y="874"/>
                </a:cubicBezTo>
                <a:lnTo>
                  <a:pt x="491" y="784"/>
                </a:lnTo>
                <a:close/>
                <a:moveTo>
                  <a:pt x="200" y="1115"/>
                </a:moveTo>
                <a:cubicBezTo>
                  <a:pt x="279" y="1090"/>
                  <a:pt x="279" y="1090"/>
                  <a:pt x="279" y="1090"/>
                </a:cubicBezTo>
                <a:cubicBezTo>
                  <a:pt x="294" y="1123"/>
                  <a:pt x="294" y="1123"/>
                  <a:pt x="294" y="1123"/>
                </a:cubicBezTo>
                <a:cubicBezTo>
                  <a:pt x="332" y="1204"/>
                  <a:pt x="332" y="1204"/>
                  <a:pt x="332" y="1204"/>
                </a:cubicBezTo>
                <a:cubicBezTo>
                  <a:pt x="323" y="1207"/>
                  <a:pt x="314" y="1208"/>
                  <a:pt x="305" y="1208"/>
                </a:cubicBezTo>
                <a:cubicBezTo>
                  <a:pt x="298" y="1208"/>
                  <a:pt x="290" y="1207"/>
                  <a:pt x="283" y="1206"/>
                </a:cubicBezTo>
                <a:cubicBezTo>
                  <a:pt x="262" y="1200"/>
                  <a:pt x="244" y="1187"/>
                  <a:pt x="232" y="1168"/>
                </a:cubicBezTo>
                <a:cubicBezTo>
                  <a:pt x="232" y="1168"/>
                  <a:pt x="232" y="1167"/>
                  <a:pt x="232" y="1167"/>
                </a:cubicBezTo>
                <a:lnTo>
                  <a:pt x="200" y="1115"/>
                </a:lnTo>
                <a:close/>
                <a:moveTo>
                  <a:pt x="607" y="2076"/>
                </a:moveTo>
                <a:cubicBezTo>
                  <a:pt x="353" y="2076"/>
                  <a:pt x="147" y="1869"/>
                  <a:pt x="147" y="1616"/>
                </a:cubicBezTo>
                <a:cubicBezTo>
                  <a:pt x="147" y="1363"/>
                  <a:pt x="353" y="1157"/>
                  <a:pt x="607" y="1157"/>
                </a:cubicBezTo>
                <a:cubicBezTo>
                  <a:pt x="860" y="1157"/>
                  <a:pt x="1066" y="1363"/>
                  <a:pt x="1066" y="1616"/>
                </a:cubicBezTo>
                <a:cubicBezTo>
                  <a:pt x="1066" y="1869"/>
                  <a:pt x="860" y="2076"/>
                  <a:pt x="607" y="2076"/>
                </a:cubicBezTo>
                <a:moveTo>
                  <a:pt x="1584" y="1941"/>
                </a:moveTo>
                <a:cubicBezTo>
                  <a:pt x="1574" y="1946"/>
                  <a:pt x="1564" y="1948"/>
                  <a:pt x="1553" y="1948"/>
                </a:cubicBezTo>
                <a:cubicBezTo>
                  <a:pt x="1527" y="1948"/>
                  <a:pt x="1504" y="1935"/>
                  <a:pt x="1490" y="1914"/>
                </a:cubicBezTo>
                <a:cubicBezTo>
                  <a:pt x="1439" y="1836"/>
                  <a:pt x="1439" y="1836"/>
                  <a:pt x="1439" y="1836"/>
                </a:cubicBezTo>
                <a:cubicBezTo>
                  <a:pt x="1540" y="1826"/>
                  <a:pt x="1540" y="1826"/>
                  <a:pt x="1540" y="1826"/>
                </a:cubicBezTo>
                <a:cubicBezTo>
                  <a:pt x="1591" y="1938"/>
                  <a:pt x="1591" y="1938"/>
                  <a:pt x="1591" y="1938"/>
                </a:cubicBezTo>
                <a:lnTo>
                  <a:pt x="1584" y="19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58" name="Group 287">
            <a:extLst>
              <a:ext uri="{FF2B5EF4-FFF2-40B4-BE49-F238E27FC236}">
                <a16:creationId xmlns:a16="http://schemas.microsoft.com/office/drawing/2014/main" id="{B4E29AB4-6F8D-4109-9C2B-FCC5AFEB9E1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45003" y="3923771"/>
            <a:ext cx="219485" cy="668595"/>
            <a:chOff x="1738" y="919"/>
            <a:chExt cx="1104" cy="3363"/>
          </a:xfrm>
          <a:solidFill>
            <a:schemeClr val="accent6"/>
          </a:solidFill>
        </p:grpSpPr>
        <p:sp>
          <p:nvSpPr>
            <p:cNvPr id="59" name="Freeform 290">
              <a:extLst>
                <a:ext uri="{FF2B5EF4-FFF2-40B4-BE49-F238E27FC236}">
                  <a16:creationId xmlns:a16="http://schemas.microsoft.com/office/drawing/2014/main" id="{3632CFC3-DAC0-4225-BF73-7F0EBC01EC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03" y="919"/>
              <a:ext cx="755" cy="879"/>
            </a:xfrm>
            <a:custGeom>
              <a:avLst/>
              <a:gdLst>
                <a:gd name="T0" fmla="*/ 30 w 494"/>
                <a:gd name="T1" fmla="*/ 284 h 575"/>
                <a:gd name="T2" fmla="*/ 23 w 494"/>
                <a:gd name="T3" fmla="*/ 315 h 575"/>
                <a:gd name="T4" fmla="*/ 39 w 494"/>
                <a:gd name="T5" fmla="*/ 342 h 575"/>
                <a:gd name="T6" fmla="*/ 38 w 494"/>
                <a:gd name="T7" fmla="*/ 357 h 575"/>
                <a:gd name="T8" fmla="*/ 65 w 494"/>
                <a:gd name="T9" fmla="*/ 385 h 575"/>
                <a:gd name="T10" fmla="*/ 65 w 494"/>
                <a:gd name="T11" fmla="*/ 392 h 575"/>
                <a:gd name="T12" fmla="*/ 249 w 494"/>
                <a:gd name="T13" fmla="*/ 575 h 575"/>
                <a:gd name="T14" fmla="*/ 432 w 494"/>
                <a:gd name="T15" fmla="*/ 394 h 575"/>
                <a:gd name="T16" fmla="*/ 446 w 494"/>
                <a:gd name="T17" fmla="*/ 367 h 575"/>
                <a:gd name="T18" fmla="*/ 445 w 494"/>
                <a:gd name="T19" fmla="*/ 363 h 575"/>
                <a:gd name="T20" fmla="*/ 480 w 494"/>
                <a:gd name="T21" fmla="*/ 329 h 575"/>
                <a:gd name="T22" fmla="*/ 471 w 494"/>
                <a:gd name="T23" fmla="*/ 298 h 575"/>
                <a:gd name="T24" fmla="*/ 480 w 494"/>
                <a:gd name="T25" fmla="*/ 274 h 575"/>
                <a:gd name="T26" fmla="*/ 469 w 494"/>
                <a:gd name="T27" fmla="*/ 220 h 575"/>
                <a:gd name="T28" fmla="*/ 485 w 494"/>
                <a:gd name="T29" fmla="*/ 182 h 575"/>
                <a:gd name="T30" fmla="*/ 430 w 494"/>
                <a:gd name="T31" fmla="*/ 97 h 575"/>
                <a:gd name="T32" fmla="*/ 415 w 494"/>
                <a:gd name="T33" fmla="*/ 99 h 575"/>
                <a:gd name="T34" fmla="*/ 361 w 494"/>
                <a:gd name="T35" fmla="*/ 59 h 575"/>
                <a:gd name="T36" fmla="*/ 345 w 494"/>
                <a:gd name="T37" fmla="*/ 61 h 575"/>
                <a:gd name="T38" fmla="*/ 279 w 494"/>
                <a:gd name="T39" fmla="*/ 0 h 575"/>
                <a:gd name="T40" fmla="*/ 216 w 494"/>
                <a:gd name="T41" fmla="*/ 47 h 575"/>
                <a:gd name="T42" fmla="*/ 157 w 494"/>
                <a:gd name="T43" fmla="*/ 17 h 575"/>
                <a:gd name="T44" fmla="*/ 87 w 494"/>
                <a:gd name="T45" fmla="*/ 98 h 575"/>
                <a:gd name="T46" fmla="*/ 82 w 494"/>
                <a:gd name="T47" fmla="*/ 97 h 575"/>
                <a:gd name="T48" fmla="*/ 27 w 494"/>
                <a:gd name="T49" fmla="*/ 182 h 575"/>
                <a:gd name="T50" fmla="*/ 29 w 494"/>
                <a:gd name="T51" fmla="*/ 190 h 575"/>
                <a:gd name="T52" fmla="*/ 6 w 494"/>
                <a:gd name="T53" fmla="*/ 245 h 575"/>
                <a:gd name="T54" fmla="*/ 30 w 494"/>
                <a:gd name="T55" fmla="*/ 284 h 575"/>
                <a:gd name="T56" fmla="*/ 106 w 494"/>
                <a:gd name="T57" fmla="*/ 303 h 575"/>
                <a:gd name="T58" fmla="*/ 111 w 494"/>
                <a:gd name="T59" fmla="*/ 277 h 575"/>
                <a:gd name="T60" fmla="*/ 115 w 494"/>
                <a:gd name="T61" fmla="*/ 256 h 575"/>
                <a:gd name="T62" fmla="*/ 158 w 494"/>
                <a:gd name="T63" fmla="*/ 210 h 575"/>
                <a:gd name="T64" fmla="*/ 171 w 494"/>
                <a:gd name="T65" fmla="*/ 211 h 575"/>
                <a:gd name="T66" fmla="*/ 233 w 494"/>
                <a:gd name="T67" fmla="*/ 164 h 575"/>
                <a:gd name="T68" fmla="*/ 275 w 494"/>
                <a:gd name="T69" fmla="*/ 182 h 575"/>
                <a:gd name="T70" fmla="*/ 292 w 494"/>
                <a:gd name="T71" fmla="*/ 179 h 575"/>
                <a:gd name="T72" fmla="*/ 347 w 494"/>
                <a:gd name="T73" fmla="*/ 222 h 575"/>
                <a:gd name="T74" fmla="*/ 358 w 494"/>
                <a:gd name="T75" fmla="*/ 220 h 575"/>
                <a:gd name="T76" fmla="*/ 387 w 494"/>
                <a:gd name="T77" fmla="*/ 252 h 575"/>
                <a:gd name="T78" fmla="*/ 392 w 494"/>
                <a:gd name="T79" fmla="*/ 287 h 575"/>
                <a:gd name="T80" fmla="*/ 392 w 494"/>
                <a:gd name="T81" fmla="*/ 392 h 575"/>
                <a:gd name="T82" fmla="*/ 249 w 494"/>
                <a:gd name="T83" fmla="*/ 535 h 575"/>
                <a:gd name="T84" fmla="*/ 106 w 494"/>
                <a:gd name="T85" fmla="*/ 392 h 575"/>
                <a:gd name="T86" fmla="*/ 106 w 494"/>
                <a:gd name="T87" fmla="*/ 303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4" h="575">
                  <a:moveTo>
                    <a:pt x="30" y="284"/>
                  </a:moveTo>
                  <a:cubicBezTo>
                    <a:pt x="23" y="292"/>
                    <a:pt x="21" y="303"/>
                    <a:pt x="23" y="315"/>
                  </a:cubicBezTo>
                  <a:cubicBezTo>
                    <a:pt x="25" y="326"/>
                    <a:pt x="31" y="335"/>
                    <a:pt x="39" y="342"/>
                  </a:cubicBezTo>
                  <a:cubicBezTo>
                    <a:pt x="38" y="346"/>
                    <a:pt x="37" y="352"/>
                    <a:pt x="38" y="357"/>
                  </a:cubicBezTo>
                  <a:cubicBezTo>
                    <a:pt x="41" y="371"/>
                    <a:pt x="52" y="382"/>
                    <a:pt x="65" y="385"/>
                  </a:cubicBezTo>
                  <a:cubicBezTo>
                    <a:pt x="65" y="392"/>
                    <a:pt x="65" y="392"/>
                    <a:pt x="65" y="392"/>
                  </a:cubicBezTo>
                  <a:cubicBezTo>
                    <a:pt x="65" y="493"/>
                    <a:pt x="147" y="575"/>
                    <a:pt x="249" y="575"/>
                  </a:cubicBezTo>
                  <a:cubicBezTo>
                    <a:pt x="349" y="575"/>
                    <a:pt x="431" y="495"/>
                    <a:pt x="432" y="394"/>
                  </a:cubicBezTo>
                  <a:cubicBezTo>
                    <a:pt x="440" y="390"/>
                    <a:pt x="446" y="380"/>
                    <a:pt x="446" y="367"/>
                  </a:cubicBezTo>
                  <a:cubicBezTo>
                    <a:pt x="446" y="366"/>
                    <a:pt x="446" y="364"/>
                    <a:pt x="445" y="363"/>
                  </a:cubicBezTo>
                  <a:cubicBezTo>
                    <a:pt x="461" y="360"/>
                    <a:pt x="476" y="346"/>
                    <a:pt x="480" y="329"/>
                  </a:cubicBezTo>
                  <a:cubicBezTo>
                    <a:pt x="483" y="316"/>
                    <a:pt x="479" y="305"/>
                    <a:pt x="471" y="298"/>
                  </a:cubicBezTo>
                  <a:cubicBezTo>
                    <a:pt x="475" y="291"/>
                    <a:pt x="478" y="283"/>
                    <a:pt x="480" y="274"/>
                  </a:cubicBezTo>
                  <a:cubicBezTo>
                    <a:pt x="485" y="253"/>
                    <a:pt x="480" y="234"/>
                    <a:pt x="469" y="220"/>
                  </a:cubicBezTo>
                  <a:cubicBezTo>
                    <a:pt x="476" y="209"/>
                    <a:pt x="482" y="196"/>
                    <a:pt x="485" y="182"/>
                  </a:cubicBezTo>
                  <a:cubicBezTo>
                    <a:pt x="494" y="137"/>
                    <a:pt x="469" y="97"/>
                    <a:pt x="430" y="97"/>
                  </a:cubicBezTo>
                  <a:cubicBezTo>
                    <a:pt x="425" y="97"/>
                    <a:pt x="420" y="98"/>
                    <a:pt x="415" y="99"/>
                  </a:cubicBezTo>
                  <a:cubicBezTo>
                    <a:pt x="406" y="75"/>
                    <a:pt x="386" y="59"/>
                    <a:pt x="361" y="59"/>
                  </a:cubicBezTo>
                  <a:cubicBezTo>
                    <a:pt x="355" y="59"/>
                    <a:pt x="350" y="60"/>
                    <a:pt x="345" y="61"/>
                  </a:cubicBezTo>
                  <a:cubicBezTo>
                    <a:pt x="336" y="26"/>
                    <a:pt x="311" y="0"/>
                    <a:pt x="279" y="0"/>
                  </a:cubicBezTo>
                  <a:cubicBezTo>
                    <a:pt x="251" y="0"/>
                    <a:pt x="228" y="19"/>
                    <a:pt x="216" y="47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6" y="98"/>
                    <a:pt x="84" y="97"/>
                    <a:pt x="82" y="97"/>
                  </a:cubicBezTo>
                  <a:cubicBezTo>
                    <a:pt x="43" y="97"/>
                    <a:pt x="19" y="137"/>
                    <a:pt x="27" y="182"/>
                  </a:cubicBezTo>
                  <a:cubicBezTo>
                    <a:pt x="28" y="185"/>
                    <a:pt x="29" y="187"/>
                    <a:pt x="29" y="190"/>
                  </a:cubicBezTo>
                  <a:cubicBezTo>
                    <a:pt x="10" y="198"/>
                    <a:pt x="0" y="220"/>
                    <a:pt x="6" y="245"/>
                  </a:cubicBezTo>
                  <a:cubicBezTo>
                    <a:pt x="9" y="261"/>
                    <a:pt x="18" y="275"/>
                    <a:pt x="30" y="284"/>
                  </a:cubicBezTo>
                  <a:moveTo>
                    <a:pt x="106" y="303"/>
                  </a:moveTo>
                  <a:cubicBezTo>
                    <a:pt x="106" y="294"/>
                    <a:pt x="108" y="285"/>
                    <a:pt x="111" y="277"/>
                  </a:cubicBezTo>
                  <a:cubicBezTo>
                    <a:pt x="112" y="270"/>
                    <a:pt x="113" y="263"/>
                    <a:pt x="115" y="256"/>
                  </a:cubicBezTo>
                  <a:cubicBezTo>
                    <a:pt x="136" y="251"/>
                    <a:pt x="152" y="234"/>
                    <a:pt x="158" y="210"/>
                  </a:cubicBezTo>
                  <a:cubicBezTo>
                    <a:pt x="162" y="211"/>
                    <a:pt x="166" y="211"/>
                    <a:pt x="171" y="211"/>
                  </a:cubicBezTo>
                  <a:cubicBezTo>
                    <a:pt x="198" y="211"/>
                    <a:pt x="222" y="193"/>
                    <a:pt x="233" y="164"/>
                  </a:cubicBezTo>
                  <a:cubicBezTo>
                    <a:pt x="245" y="175"/>
                    <a:pt x="260" y="182"/>
                    <a:pt x="275" y="182"/>
                  </a:cubicBezTo>
                  <a:cubicBezTo>
                    <a:pt x="281" y="182"/>
                    <a:pt x="287" y="181"/>
                    <a:pt x="292" y="179"/>
                  </a:cubicBezTo>
                  <a:cubicBezTo>
                    <a:pt x="302" y="205"/>
                    <a:pt x="323" y="222"/>
                    <a:pt x="347" y="222"/>
                  </a:cubicBezTo>
                  <a:cubicBezTo>
                    <a:pt x="351" y="222"/>
                    <a:pt x="354" y="221"/>
                    <a:pt x="358" y="220"/>
                  </a:cubicBezTo>
                  <a:cubicBezTo>
                    <a:pt x="364" y="235"/>
                    <a:pt x="374" y="246"/>
                    <a:pt x="387" y="252"/>
                  </a:cubicBezTo>
                  <a:cubicBezTo>
                    <a:pt x="390" y="263"/>
                    <a:pt x="392" y="275"/>
                    <a:pt x="392" y="287"/>
                  </a:cubicBezTo>
                  <a:cubicBezTo>
                    <a:pt x="392" y="392"/>
                    <a:pt x="392" y="392"/>
                    <a:pt x="392" y="392"/>
                  </a:cubicBezTo>
                  <a:cubicBezTo>
                    <a:pt x="392" y="471"/>
                    <a:pt x="328" y="535"/>
                    <a:pt x="249" y="535"/>
                  </a:cubicBezTo>
                  <a:cubicBezTo>
                    <a:pt x="170" y="535"/>
                    <a:pt x="106" y="471"/>
                    <a:pt x="106" y="392"/>
                  </a:cubicBezTo>
                  <a:lnTo>
                    <a:pt x="106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291">
              <a:extLst>
                <a:ext uri="{FF2B5EF4-FFF2-40B4-BE49-F238E27FC236}">
                  <a16:creationId xmlns:a16="http://schemas.microsoft.com/office/drawing/2014/main" id="{F1B1E6AB-FB69-4236-AAAD-E9A6BFF5F0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38" y="1772"/>
              <a:ext cx="1104" cy="2510"/>
            </a:xfrm>
            <a:custGeom>
              <a:avLst/>
              <a:gdLst>
                <a:gd name="T0" fmla="*/ 717 w 722"/>
                <a:gd name="T1" fmla="*/ 683 h 1642"/>
                <a:gd name="T2" fmla="*/ 657 w 722"/>
                <a:gd name="T3" fmla="*/ 113 h 1642"/>
                <a:gd name="T4" fmla="*/ 616 w 722"/>
                <a:gd name="T5" fmla="*/ 56 h 1642"/>
                <a:gd name="T6" fmla="*/ 499 w 722"/>
                <a:gd name="T7" fmla="*/ 1 h 1642"/>
                <a:gd name="T8" fmla="*/ 499 w 722"/>
                <a:gd name="T9" fmla="*/ 83 h 1642"/>
                <a:gd name="T10" fmla="*/ 490 w 722"/>
                <a:gd name="T11" fmla="*/ 100 h 1642"/>
                <a:gd name="T12" fmla="*/ 478 w 722"/>
                <a:gd name="T13" fmla="*/ 103 h 1642"/>
                <a:gd name="T14" fmla="*/ 471 w 722"/>
                <a:gd name="T15" fmla="*/ 102 h 1642"/>
                <a:gd name="T16" fmla="*/ 421 w 722"/>
                <a:gd name="T17" fmla="*/ 83 h 1642"/>
                <a:gd name="T18" fmla="*/ 383 w 722"/>
                <a:gd name="T19" fmla="*/ 212 h 1642"/>
                <a:gd name="T20" fmla="*/ 364 w 722"/>
                <a:gd name="T21" fmla="*/ 226 h 1642"/>
                <a:gd name="T22" fmla="*/ 364 w 722"/>
                <a:gd name="T23" fmla="*/ 226 h 1642"/>
                <a:gd name="T24" fmla="*/ 344 w 722"/>
                <a:gd name="T25" fmla="*/ 212 h 1642"/>
                <a:gd name="T26" fmla="*/ 304 w 722"/>
                <a:gd name="T27" fmla="*/ 82 h 1642"/>
                <a:gd name="T28" fmla="*/ 251 w 722"/>
                <a:gd name="T29" fmla="*/ 102 h 1642"/>
                <a:gd name="T30" fmla="*/ 244 w 722"/>
                <a:gd name="T31" fmla="*/ 103 h 1642"/>
                <a:gd name="T32" fmla="*/ 233 w 722"/>
                <a:gd name="T33" fmla="*/ 100 h 1642"/>
                <a:gd name="T34" fmla="*/ 224 w 722"/>
                <a:gd name="T35" fmla="*/ 83 h 1642"/>
                <a:gd name="T36" fmla="*/ 224 w 722"/>
                <a:gd name="T37" fmla="*/ 0 h 1642"/>
                <a:gd name="T38" fmla="*/ 224 w 722"/>
                <a:gd name="T39" fmla="*/ 0 h 1642"/>
                <a:gd name="T40" fmla="*/ 106 w 722"/>
                <a:gd name="T41" fmla="*/ 56 h 1642"/>
                <a:gd name="T42" fmla="*/ 65 w 722"/>
                <a:gd name="T43" fmla="*/ 113 h 1642"/>
                <a:gd name="T44" fmla="*/ 5 w 722"/>
                <a:gd name="T45" fmla="*/ 683 h 1642"/>
                <a:gd name="T46" fmla="*/ 76 w 722"/>
                <a:gd name="T47" fmla="*/ 815 h 1642"/>
                <a:gd name="T48" fmla="*/ 122 w 722"/>
                <a:gd name="T49" fmla="*/ 833 h 1642"/>
                <a:gd name="T50" fmla="*/ 221 w 722"/>
                <a:gd name="T51" fmla="*/ 1601 h 1642"/>
                <a:gd name="T52" fmla="*/ 268 w 722"/>
                <a:gd name="T53" fmla="*/ 1642 h 1642"/>
                <a:gd name="T54" fmla="*/ 341 w 722"/>
                <a:gd name="T55" fmla="*/ 1642 h 1642"/>
                <a:gd name="T56" fmla="*/ 341 w 722"/>
                <a:gd name="T57" fmla="*/ 856 h 1642"/>
                <a:gd name="T58" fmla="*/ 361 w 722"/>
                <a:gd name="T59" fmla="*/ 856 h 1642"/>
                <a:gd name="T60" fmla="*/ 361 w 722"/>
                <a:gd name="T61" fmla="*/ 856 h 1642"/>
                <a:gd name="T62" fmla="*/ 382 w 722"/>
                <a:gd name="T63" fmla="*/ 856 h 1642"/>
                <a:gd name="T64" fmla="*/ 382 w 722"/>
                <a:gd name="T65" fmla="*/ 1642 h 1642"/>
                <a:gd name="T66" fmla="*/ 455 w 722"/>
                <a:gd name="T67" fmla="*/ 1642 h 1642"/>
                <a:gd name="T68" fmla="*/ 501 w 722"/>
                <a:gd name="T69" fmla="*/ 1601 h 1642"/>
                <a:gd name="T70" fmla="*/ 600 w 722"/>
                <a:gd name="T71" fmla="*/ 833 h 1642"/>
                <a:gd name="T72" fmla="*/ 647 w 722"/>
                <a:gd name="T73" fmla="*/ 815 h 1642"/>
                <a:gd name="T74" fmla="*/ 717 w 722"/>
                <a:gd name="T75" fmla="*/ 683 h 1642"/>
                <a:gd name="T76" fmla="*/ 161 w 722"/>
                <a:gd name="T77" fmla="*/ 400 h 1642"/>
                <a:gd name="T78" fmla="*/ 561 w 722"/>
                <a:gd name="T79" fmla="*/ 400 h 1642"/>
                <a:gd name="T80" fmla="*/ 561 w 722"/>
                <a:gd name="T81" fmla="*/ 522 h 1642"/>
                <a:gd name="T82" fmla="*/ 161 w 722"/>
                <a:gd name="T83" fmla="*/ 522 h 1642"/>
                <a:gd name="T84" fmla="*/ 161 w 722"/>
                <a:gd name="T85" fmla="*/ 400 h 1642"/>
                <a:gd name="T86" fmla="*/ 122 w 722"/>
                <a:gd name="T87" fmla="*/ 790 h 1642"/>
                <a:gd name="T88" fmla="*/ 71 w 722"/>
                <a:gd name="T89" fmla="*/ 759 h 1642"/>
                <a:gd name="T90" fmla="*/ 46 w 722"/>
                <a:gd name="T91" fmla="*/ 688 h 1642"/>
                <a:gd name="T92" fmla="*/ 55 w 722"/>
                <a:gd name="T93" fmla="*/ 602 h 1642"/>
                <a:gd name="T94" fmla="*/ 123 w 722"/>
                <a:gd name="T95" fmla="*/ 602 h 1642"/>
                <a:gd name="T96" fmla="*/ 122 w 722"/>
                <a:gd name="T97" fmla="*/ 790 h 1642"/>
                <a:gd name="T98" fmla="*/ 652 w 722"/>
                <a:gd name="T99" fmla="*/ 759 h 1642"/>
                <a:gd name="T100" fmla="*/ 600 w 722"/>
                <a:gd name="T101" fmla="*/ 790 h 1642"/>
                <a:gd name="T102" fmla="*/ 600 w 722"/>
                <a:gd name="T103" fmla="*/ 602 h 1642"/>
                <a:gd name="T104" fmla="*/ 668 w 722"/>
                <a:gd name="T105" fmla="*/ 602 h 1642"/>
                <a:gd name="T106" fmla="*/ 677 w 722"/>
                <a:gd name="T107" fmla="*/ 688 h 1642"/>
                <a:gd name="T108" fmla="*/ 652 w 722"/>
                <a:gd name="T109" fmla="*/ 759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2" h="1642">
                  <a:moveTo>
                    <a:pt x="717" y="683"/>
                  </a:moveTo>
                  <a:cubicBezTo>
                    <a:pt x="657" y="113"/>
                    <a:pt x="657" y="113"/>
                    <a:pt x="657" y="113"/>
                  </a:cubicBezTo>
                  <a:cubicBezTo>
                    <a:pt x="653" y="79"/>
                    <a:pt x="636" y="65"/>
                    <a:pt x="616" y="56"/>
                  </a:cubicBezTo>
                  <a:cubicBezTo>
                    <a:pt x="499" y="1"/>
                    <a:pt x="499" y="1"/>
                    <a:pt x="499" y="1"/>
                  </a:cubicBezTo>
                  <a:cubicBezTo>
                    <a:pt x="499" y="83"/>
                    <a:pt x="499" y="83"/>
                    <a:pt x="499" y="83"/>
                  </a:cubicBezTo>
                  <a:cubicBezTo>
                    <a:pt x="499" y="90"/>
                    <a:pt x="495" y="96"/>
                    <a:pt x="490" y="100"/>
                  </a:cubicBezTo>
                  <a:cubicBezTo>
                    <a:pt x="487" y="102"/>
                    <a:pt x="482" y="103"/>
                    <a:pt x="478" y="103"/>
                  </a:cubicBezTo>
                  <a:cubicBezTo>
                    <a:pt x="476" y="103"/>
                    <a:pt x="474" y="103"/>
                    <a:pt x="471" y="102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383" y="212"/>
                    <a:pt x="383" y="212"/>
                    <a:pt x="383" y="212"/>
                  </a:cubicBezTo>
                  <a:cubicBezTo>
                    <a:pt x="381" y="220"/>
                    <a:pt x="373" y="226"/>
                    <a:pt x="364" y="226"/>
                  </a:cubicBezTo>
                  <a:cubicBezTo>
                    <a:pt x="364" y="226"/>
                    <a:pt x="364" y="226"/>
                    <a:pt x="364" y="226"/>
                  </a:cubicBezTo>
                  <a:cubicBezTo>
                    <a:pt x="355" y="226"/>
                    <a:pt x="347" y="220"/>
                    <a:pt x="344" y="212"/>
                  </a:cubicBezTo>
                  <a:cubicBezTo>
                    <a:pt x="304" y="82"/>
                    <a:pt x="304" y="82"/>
                    <a:pt x="304" y="8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49" y="103"/>
                    <a:pt x="247" y="103"/>
                    <a:pt x="244" y="103"/>
                  </a:cubicBezTo>
                  <a:cubicBezTo>
                    <a:pt x="240" y="103"/>
                    <a:pt x="236" y="102"/>
                    <a:pt x="233" y="100"/>
                  </a:cubicBezTo>
                  <a:cubicBezTo>
                    <a:pt x="227" y="96"/>
                    <a:pt x="224" y="90"/>
                    <a:pt x="224" y="83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86" y="65"/>
                    <a:pt x="68" y="81"/>
                    <a:pt x="65" y="113"/>
                  </a:cubicBezTo>
                  <a:cubicBezTo>
                    <a:pt x="5" y="683"/>
                    <a:pt x="5" y="683"/>
                    <a:pt x="5" y="683"/>
                  </a:cubicBezTo>
                  <a:cubicBezTo>
                    <a:pt x="0" y="739"/>
                    <a:pt x="34" y="790"/>
                    <a:pt x="76" y="815"/>
                  </a:cubicBezTo>
                  <a:cubicBezTo>
                    <a:pt x="97" y="827"/>
                    <a:pt x="122" y="833"/>
                    <a:pt x="122" y="833"/>
                  </a:cubicBezTo>
                  <a:cubicBezTo>
                    <a:pt x="221" y="1601"/>
                    <a:pt x="221" y="1601"/>
                    <a:pt x="221" y="1601"/>
                  </a:cubicBezTo>
                  <a:cubicBezTo>
                    <a:pt x="224" y="1623"/>
                    <a:pt x="245" y="1642"/>
                    <a:pt x="268" y="1642"/>
                  </a:cubicBezTo>
                  <a:cubicBezTo>
                    <a:pt x="341" y="1642"/>
                    <a:pt x="341" y="1642"/>
                    <a:pt x="341" y="1642"/>
                  </a:cubicBezTo>
                  <a:cubicBezTo>
                    <a:pt x="341" y="856"/>
                    <a:pt x="341" y="856"/>
                    <a:pt x="34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82" y="856"/>
                    <a:pt x="382" y="856"/>
                    <a:pt x="382" y="856"/>
                  </a:cubicBezTo>
                  <a:cubicBezTo>
                    <a:pt x="382" y="1642"/>
                    <a:pt x="382" y="1642"/>
                    <a:pt x="382" y="1642"/>
                  </a:cubicBezTo>
                  <a:cubicBezTo>
                    <a:pt x="455" y="1642"/>
                    <a:pt x="455" y="1642"/>
                    <a:pt x="455" y="1642"/>
                  </a:cubicBezTo>
                  <a:cubicBezTo>
                    <a:pt x="477" y="1642"/>
                    <a:pt x="498" y="1623"/>
                    <a:pt x="501" y="1601"/>
                  </a:cubicBezTo>
                  <a:cubicBezTo>
                    <a:pt x="600" y="833"/>
                    <a:pt x="600" y="833"/>
                    <a:pt x="600" y="833"/>
                  </a:cubicBezTo>
                  <a:cubicBezTo>
                    <a:pt x="600" y="833"/>
                    <a:pt x="625" y="827"/>
                    <a:pt x="647" y="815"/>
                  </a:cubicBezTo>
                  <a:cubicBezTo>
                    <a:pt x="689" y="790"/>
                    <a:pt x="722" y="739"/>
                    <a:pt x="717" y="683"/>
                  </a:cubicBezTo>
                  <a:moveTo>
                    <a:pt x="161" y="400"/>
                  </a:moveTo>
                  <a:cubicBezTo>
                    <a:pt x="561" y="400"/>
                    <a:pt x="561" y="400"/>
                    <a:pt x="561" y="400"/>
                  </a:cubicBezTo>
                  <a:cubicBezTo>
                    <a:pt x="561" y="522"/>
                    <a:pt x="561" y="522"/>
                    <a:pt x="561" y="522"/>
                  </a:cubicBezTo>
                  <a:cubicBezTo>
                    <a:pt x="161" y="522"/>
                    <a:pt x="161" y="522"/>
                    <a:pt x="161" y="522"/>
                  </a:cubicBezTo>
                  <a:lnTo>
                    <a:pt x="161" y="400"/>
                  </a:lnTo>
                  <a:close/>
                  <a:moveTo>
                    <a:pt x="122" y="790"/>
                  </a:moveTo>
                  <a:cubicBezTo>
                    <a:pt x="93" y="780"/>
                    <a:pt x="77" y="765"/>
                    <a:pt x="71" y="759"/>
                  </a:cubicBezTo>
                  <a:cubicBezTo>
                    <a:pt x="57" y="746"/>
                    <a:pt x="43" y="721"/>
                    <a:pt x="46" y="688"/>
                  </a:cubicBezTo>
                  <a:cubicBezTo>
                    <a:pt x="55" y="602"/>
                    <a:pt x="55" y="602"/>
                    <a:pt x="55" y="602"/>
                  </a:cubicBezTo>
                  <a:cubicBezTo>
                    <a:pt x="123" y="602"/>
                    <a:pt x="123" y="602"/>
                    <a:pt x="123" y="602"/>
                  </a:cubicBezTo>
                  <a:lnTo>
                    <a:pt x="122" y="790"/>
                  </a:lnTo>
                  <a:close/>
                  <a:moveTo>
                    <a:pt x="652" y="759"/>
                  </a:moveTo>
                  <a:cubicBezTo>
                    <a:pt x="646" y="765"/>
                    <a:pt x="629" y="780"/>
                    <a:pt x="600" y="790"/>
                  </a:cubicBezTo>
                  <a:cubicBezTo>
                    <a:pt x="600" y="602"/>
                    <a:pt x="600" y="602"/>
                    <a:pt x="600" y="602"/>
                  </a:cubicBezTo>
                  <a:cubicBezTo>
                    <a:pt x="668" y="602"/>
                    <a:pt x="668" y="602"/>
                    <a:pt x="668" y="602"/>
                  </a:cubicBezTo>
                  <a:cubicBezTo>
                    <a:pt x="677" y="688"/>
                    <a:pt x="677" y="688"/>
                    <a:pt x="677" y="688"/>
                  </a:cubicBezTo>
                  <a:cubicBezTo>
                    <a:pt x="680" y="721"/>
                    <a:pt x="665" y="746"/>
                    <a:pt x="652" y="7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61" name="Freeform 297">
            <a:extLst>
              <a:ext uri="{FF2B5EF4-FFF2-40B4-BE49-F238E27FC236}">
                <a16:creationId xmlns:a16="http://schemas.microsoft.com/office/drawing/2014/main" id="{709C240F-2DC0-4404-BA06-E62C2B351D3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440336" y="3923771"/>
            <a:ext cx="219788" cy="668595"/>
          </a:xfrm>
          <a:custGeom>
            <a:avLst/>
            <a:gdLst>
              <a:gd name="T0" fmla="*/ 709 w 723"/>
              <a:gd name="T1" fmla="*/ 1161 h 2200"/>
              <a:gd name="T2" fmla="*/ 617 w 723"/>
              <a:gd name="T3" fmla="*/ 615 h 2200"/>
              <a:gd name="T4" fmla="*/ 463 w 723"/>
              <a:gd name="T5" fmla="*/ 545 h 2200"/>
              <a:gd name="T6" fmla="*/ 559 w 723"/>
              <a:gd name="T7" fmla="*/ 367 h 2200"/>
              <a:gd name="T8" fmla="*/ 593 w 723"/>
              <a:gd name="T9" fmla="*/ 329 h 2200"/>
              <a:gd name="T10" fmla="*/ 593 w 723"/>
              <a:gd name="T11" fmla="*/ 274 h 2200"/>
              <a:gd name="T12" fmla="*/ 598 w 723"/>
              <a:gd name="T13" fmla="*/ 182 h 2200"/>
              <a:gd name="T14" fmla="*/ 528 w 723"/>
              <a:gd name="T15" fmla="*/ 99 h 2200"/>
              <a:gd name="T16" fmla="*/ 458 w 723"/>
              <a:gd name="T17" fmla="*/ 61 h 2200"/>
              <a:gd name="T18" fmla="*/ 328 w 723"/>
              <a:gd name="T19" fmla="*/ 47 h 2200"/>
              <a:gd name="T20" fmla="*/ 200 w 723"/>
              <a:gd name="T21" fmla="*/ 98 h 2200"/>
              <a:gd name="T22" fmla="*/ 140 w 723"/>
              <a:gd name="T23" fmla="*/ 182 h 2200"/>
              <a:gd name="T24" fmla="*/ 118 w 723"/>
              <a:gd name="T25" fmla="*/ 245 h 2200"/>
              <a:gd name="T26" fmla="*/ 135 w 723"/>
              <a:gd name="T27" fmla="*/ 315 h 2200"/>
              <a:gd name="T28" fmla="*/ 151 w 723"/>
              <a:gd name="T29" fmla="*/ 357 h 2200"/>
              <a:gd name="T30" fmla="*/ 178 w 723"/>
              <a:gd name="T31" fmla="*/ 392 h 2200"/>
              <a:gd name="T32" fmla="*/ 249 w 723"/>
              <a:gd name="T33" fmla="*/ 548 h 2200"/>
              <a:gd name="T34" fmla="*/ 65 w 723"/>
              <a:gd name="T35" fmla="*/ 673 h 2200"/>
              <a:gd name="T36" fmla="*/ 13 w 723"/>
              <a:gd name="T37" fmla="*/ 1160 h 2200"/>
              <a:gd name="T38" fmla="*/ 75 w 723"/>
              <a:gd name="T39" fmla="*/ 1373 h 2200"/>
              <a:gd name="T40" fmla="*/ 221 w 723"/>
              <a:gd name="T41" fmla="*/ 2159 h 2200"/>
              <a:gd name="T42" fmla="*/ 341 w 723"/>
              <a:gd name="T43" fmla="*/ 2200 h 2200"/>
              <a:gd name="T44" fmla="*/ 361 w 723"/>
              <a:gd name="T45" fmla="*/ 1414 h 2200"/>
              <a:gd name="T46" fmla="*/ 382 w 723"/>
              <a:gd name="T47" fmla="*/ 2200 h 2200"/>
              <a:gd name="T48" fmla="*/ 502 w 723"/>
              <a:gd name="T49" fmla="*/ 2159 h 2200"/>
              <a:gd name="T50" fmla="*/ 647 w 723"/>
              <a:gd name="T51" fmla="*/ 1373 h 2200"/>
              <a:gd name="T52" fmla="*/ 218 w 723"/>
              <a:gd name="T53" fmla="*/ 392 h 2200"/>
              <a:gd name="T54" fmla="*/ 224 w 723"/>
              <a:gd name="T55" fmla="*/ 277 h 2200"/>
              <a:gd name="T56" fmla="*/ 270 w 723"/>
              <a:gd name="T57" fmla="*/ 210 h 2200"/>
              <a:gd name="T58" fmla="*/ 346 w 723"/>
              <a:gd name="T59" fmla="*/ 164 h 2200"/>
              <a:gd name="T60" fmla="*/ 405 w 723"/>
              <a:gd name="T61" fmla="*/ 179 h 2200"/>
              <a:gd name="T62" fmla="*/ 470 w 723"/>
              <a:gd name="T63" fmla="*/ 220 h 2200"/>
              <a:gd name="T64" fmla="*/ 505 w 723"/>
              <a:gd name="T65" fmla="*/ 287 h 2200"/>
              <a:gd name="T66" fmla="*/ 361 w 723"/>
              <a:gd name="T67" fmla="*/ 535 h 2200"/>
              <a:gd name="T68" fmla="*/ 122 w 723"/>
              <a:gd name="T69" fmla="*/ 1348 h 2200"/>
              <a:gd name="T70" fmla="*/ 45 w 723"/>
              <a:gd name="T71" fmla="*/ 1246 h 2200"/>
              <a:gd name="T72" fmla="*/ 54 w 723"/>
              <a:gd name="T73" fmla="*/ 1160 h 2200"/>
              <a:gd name="T74" fmla="*/ 111 w 723"/>
              <a:gd name="T75" fmla="*/ 1160 h 2200"/>
              <a:gd name="T76" fmla="*/ 123 w 723"/>
              <a:gd name="T77" fmla="*/ 1161 h 2200"/>
              <a:gd name="T78" fmla="*/ 166 w 723"/>
              <a:gd name="T79" fmla="*/ 1160 h 2200"/>
              <a:gd name="T80" fmla="*/ 148 w 723"/>
              <a:gd name="T81" fmla="*/ 795 h 2200"/>
              <a:gd name="T82" fmla="*/ 127 w 723"/>
              <a:gd name="T83" fmla="*/ 815 h 2200"/>
              <a:gd name="T84" fmla="*/ 59 w 723"/>
              <a:gd name="T85" fmla="*/ 1119 h 2200"/>
              <a:gd name="T86" fmla="*/ 116 w 723"/>
              <a:gd name="T87" fmla="*/ 657 h 2200"/>
              <a:gd name="T88" fmla="*/ 259 w 723"/>
              <a:gd name="T89" fmla="*/ 588 h 2200"/>
              <a:gd name="T90" fmla="*/ 341 w 723"/>
              <a:gd name="T91" fmla="*/ 750 h 2200"/>
              <a:gd name="T92" fmla="*/ 166 w 723"/>
              <a:gd name="T93" fmla="*/ 1160 h 2200"/>
              <a:gd name="T94" fmla="*/ 382 w 723"/>
              <a:gd name="T95" fmla="*/ 750 h 2200"/>
              <a:gd name="T96" fmla="*/ 464 w 723"/>
              <a:gd name="T97" fmla="*/ 588 h 2200"/>
              <a:gd name="T98" fmla="*/ 607 w 723"/>
              <a:gd name="T99" fmla="*/ 657 h 2200"/>
              <a:gd name="T100" fmla="*/ 664 w 723"/>
              <a:gd name="T101" fmla="*/ 1119 h 2200"/>
              <a:gd name="T102" fmla="*/ 595 w 723"/>
              <a:gd name="T103" fmla="*/ 815 h 2200"/>
              <a:gd name="T104" fmla="*/ 575 w 723"/>
              <a:gd name="T105" fmla="*/ 795 h 2200"/>
              <a:gd name="T106" fmla="*/ 557 w 723"/>
              <a:gd name="T107" fmla="*/ 1160 h 2200"/>
              <a:gd name="T108" fmla="*/ 652 w 723"/>
              <a:gd name="T109" fmla="*/ 1317 h 2200"/>
              <a:gd name="T110" fmla="*/ 600 w 723"/>
              <a:gd name="T111" fmla="*/ 1161 h 2200"/>
              <a:gd name="T112" fmla="*/ 611 w 723"/>
              <a:gd name="T113" fmla="*/ 1160 h 2200"/>
              <a:gd name="T114" fmla="*/ 668 w 723"/>
              <a:gd name="T115" fmla="*/ 1160 h 2200"/>
              <a:gd name="T116" fmla="*/ 652 w 723"/>
              <a:gd name="T117" fmla="*/ 1317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23" h="2200">
                <a:moveTo>
                  <a:pt x="718" y="1241"/>
                </a:moveTo>
                <a:cubicBezTo>
                  <a:pt x="709" y="1161"/>
                  <a:pt x="709" y="1161"/>
                  <a:pt x="709" y="1161"/>
                </a:cubicBezTo>
                <a:cubicBezTo>
                  <a:pt x="658" y="673"/>
                  <a:pt x="658" y="673"/>
                  <a:pt x="658" y="673"/>
                </a:cubicBezTo>
                <a:cubicBezTo>
                  <a:pt x="653" y="640"/>
                  <a:pt x="642" y="627"/>
                  <a:pt x="617" y="615"/>
                </a:cubicBezTo>
                <a:cubicBezTo>
                  <a:pt x="474" y="548"/>
                  <a:pt x="474" y="548"/>
                  <a:pt x="474" y="548"/>
                </a:cubicBezTo>
                <a:cubicBezTo>
                  <a:pt x="470" y="547"/>
                  <a:pt x="469" y="546"/>
                  <a:pt x="463" y="545"/>
                </a:cubicBezTo>
                <a:cubicBezTo>
                  <a:pt x="512" y="512"/>
                  <a:pt x="544" y="457"/>
                  <a:pt x="545" y="394"/>
                </a:cubicBezTo>
                <a:cubicBezTo>
                  <a:pt x="553" y="390"/>
                  <a:pt x="559" y="380"/>
                  <a:pt x="559" y="367"/>
                </a:cubicBezTo>
                <a:cubicBezTo>
                  <a:pt x="559" y="366"/>
                  <a:pt x="558" y="364"/>
                  <a:pt x="558" y="363"/>
                </a:cubicBezTo>
                <a:cubicBezTo>
                  <a:pt x="574" y="360"/>
                  <a:pt x="589" y="346"/>
                  <a:pt x="593" y="329"/>
                </a:cubicBezTo>
                <a:cubicBezTo>
                  <a:pt x="596" y="316"/>
                  <a:pt x="592" y="305"/>
                  <a:pt x="584" y="298"/>
                </a:cubicBezTo>
                <a:cubicBezTo>
                  <a:pt x="588" y="291"/>
                  <a:pt x="591" y="283"/>
                  <a:pt x="593" y="274"/>
                </a:cubicBezTo>
                <a:cubicBezTo>
                  <a:pt x="598" y="253"/>
                  <a:pt x="593" y="234"/>
                  <a:pt x="582" y="220"/>
                </a:cubicBezTo>
                <a:cubicBezTo>
                  <a:pt x="589" y="209"/>
                  <a:pt x="595" y="196"/>
                  <a:pt x="598" y="182"/>
                </a:cubicBezTo>
                <a:cubicBezTo>
                  <a:pt x="607" y="137"/>
                  <a:pt x="582" y="97"/>
                  <a:pt x="543" y="97"/>
                </a:cubicBezTo>
                <a:cubicBezTo>
                  <a:pt x="538" y="97"/>
                  <a:pt x="533" y="98"/>
                  <a:pt x="528" y="99"/>
                </a:cubicBezTo>
                <a:cubicBezTo>
                  <a:pt x="519" y="75"/>
                  <a:pt x="499" y="59"/>
                  <a:pt x="473" y="59"/>
                </a:cubicBezTo>
                <a:cubicBezTo>
                  <a:pt x="468" y="59"/>
                  <a:pt x="463" y="60"/>
                  <a:pt x="458" y="61"/>
                </a:cubicBezTo>
                <a:cubicBezTo>
                  <a:pt x="449" y="26"/>
                  <a:pt x="424" y="0"/>
                  <a:pt x="392" y="0"/>
                </a:cubicBezTo>
                <a:cubicBezTo>
                  <a:pt x="364" y="0"/>
                  <a:pt x="341" y="19"/>
                  <a:pt x="328" y="47"/>
                </a:cubicBezTo>
                <a:cubicBezTo>
                  <a:pt x="313" y="29"/>
                  <a:pt x="293" y="17"/>
                  <a:pt x="270" y="17"/>
                </a:cubicBezTo>
                <a:cubicBezTo>
                  <a:pt x="231" y="17"/>
                  <a:pt x="202" y="53"/>
                  <a:pt x="200" y="98"/>
                </a:cubicBezTo>
                <a:cubicBezTo>
                  <a:pt x="198" y="98"/>
                  <a:pt x="196" y="97"/>
                  <a:pt x="195" y="97"/>
                </a:cubicBezTo>
                <a:cubicBezTo>
                  <a:pt x="156" y="97"/>
                  <a:pt x="131" y="137"/>
                  <a:pt x="140" y="182"/>
                </a:cubicBezTo>
                <a:cubicBezTo>
                  <a:pt x="140" y="185"/>
                  <a:pt x="141" y="187"/>
                  <a:pt x="142" y="190"/>
                </a:cubicBezTo>
                <a:cubicBezTo>
                  <a:pt x="123" y="198"/>
                  <a:pt x="113" y="220"/>
                  <a:pt x="118" y="245"/>
                </a:cubicBezTo>
                <a:cubicBezTo>
                  <a:pt x="121" y="261"/>
                  <a:pt x="130" y="275"/>
                  <a:pt x="142" y="284"/>
                </a:cubicBezTo>
                <a:cubicBezTo>
                  <a:pt x="136" y="292"/>
                  <a:pt x="133" y="303"/>
                  <a:pt x="135" y="315"/>
                </a:cubicBezTo>
                <a:cubicBezTo>
                  <a:pt x="138" y="326"/>
                  <a:pt x="144" y="335"/>
                  <a:pt x="151" y="342"/>
                </a:cubicBezTo>
                <a:cubicBezTo>
                  <a:pt x="150" y="346"/>
                  <a:pt x="149" y="352"/>
                  <a:pt x="151" y="357"/>
                </a:cubicBezTo>
                <a:cubicBezTo>
                  <a:pt x="153" y="371"/>
                  <a:pt x="165" y="382"/>
                  <a:pt x="178" y="385"/>
                </a:cubicBezTo>
                <a:cubicBezTo>
                  <a:pt x="178" y="392"/>
                  <a:pt x="178" y="392"/>
                  <a:pt x="178" y="392"/>
                </a:cubicBezTo>
                <a:cubicBezTo>
                  <a:pt x="178" y="455"/>
                  <a:pt x="210" y="511"/>
                  <a:pt x="259" y="544"/>
                </a:cubicBezTo>
                <a:cubicBezTo>
                  <a:pt x="255" y="545"/>
                  <a:pt x="253" y="546"/>
                  <a:pt x="249" y="548"/>
                </a:cubicBezTo>
                <a:cubicBezTo>
                  <a:pt x="106" y="615"/>
                  <a:pt x="106" y="615"/>
                  <a:pt x="106" y="615"/>
                </a:cubicBezTo>
                <a:cubicBezTo>
                  <a:pt x="81" y="627"/>
                  <a:pt x="69" y="640"/>
                  <a:pt x="65" y="673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5" y="1241"/>
                  <a:pt x="5" y="1241"/>
                  <a:pt x="5" y="1241"/>
                </a:cubicBezTo>
                <a:cubicBezTo>
                  <a:pt x="0" y="1297"/>
                  <a:pt x="33" y="1348"/>
                  <a:pt x="75" y="1373"/>
                </a:cubicBezTo>
                <a:cubicBezTo>
                  <a:pt x="97" y="1385"/>
                  <a:pt x="122" y="1391"/>
                  <a:pt x="122" y="1391"/>
                </a:cubicBezTo>
                <a:cubicBezTo>
                  <a:pt x="221" y="2159"/>
                  <a:pt x="221" y="2159"/>
                  <a:pt x="221" y="2159"/>
                </a:cubicBezTo>
                <a:cubicBezTo>
                  <a:pt x="224" y="2182"/>
                  <a:pt x="245" y="2200"/>
                  <a:pt x="268" y="2200"/>
                </a:cubicBezTo>
                <a:cubicBezTo>
                  <a:pt x="341" y="2200"/>
                  <a:pt x="341" y="2200"/>
                  <a:pt x="341" y="2200"/>
                </a:cubicBezTo>
                <a:cubicBezTo>
                  <a:pt x="341" y="1414"/>
                  <a:pt x="341" y="1414"/>
                  <a:pt x="341" y="1414"/>
                </a:cubicBezTo>
                <a:cubicBezTo>
                  <a:pt x="361" y="1414"/>
                  <a:pt x="361" y="1414"/>
                  <a:pt x="361" y="1414"/>
                </a:cubicBezTo>
                <a:cubicBezTo>
                  <a:pt x="382" y="1414"/>
                  <a:pt x="382" y="1414"/>
                  <a:pt x="382" y="1414"/>
                </a:cubicBezTo>
                <a:cubicBezTo>
                  <a:pt x="382" y="2200"/>
                  <a:pt x="382" y="2200"/>
                  <a:pt x="382" y="2200"/>
                </a:cubicBezTo>
                <a:cubicBezTo>
                  <a:pt x="455" y="2200"/>
                  <a:pt x="455" y="2200"/>
                  <a:pt x="455" y="2200"/>
                </a:cubicBezTo>
                <a:cubicBezTo>
                  <a:pt x="478" y="2200"/>
                  <a:pt x="499" y="2182"/>
                  <a:pt x="502" y="2159"/>
                </a:cubicBezTo>
                <a:cubicBezTo>
                  <a:pt x="601" y="1391"/>
                  <a:pt x="601" y="1391"/>
                  <a:pt x="601" y="1391"/>
                </a:cubicBezTo>
                <a:cubicBezTo>
                  <a:pt x="601" y="1391"/>
                  <a:pt x="626" y="1385"/>
                  <a:pt x="647" y="1373"/>
                </a:cubicBezTo>
                <a:cubicBezTo>
                  <a:pt x="689" y="1348"/>
                  <a:pt x="723" y="1297"/>
                  <a:pt x="718" y="1241"/>
                </a:cubicBezTo>
                <a:moveTo>
                  <a:pt x="218" y="392"/>
                </a:moveTo>
                <a:cubicBezTo>
                  <a:pt x="218" y="303"/>
                  <a:pt x="218" y="303"/>
                  <a:pt x="218" y="303"/>
                </a:cubicBezTo>
                <a:cubicBezTo>
                  <a:pt x="218" y="294"/>
                  <a:pt x="220" y="285"/>
                  <a:pt x="224" y="277"/>
                </a:cubicBezTo>
                <a:cubicBezTo>
                  <a:pt x="224" y="270"/>
                  <a:pt x="226" y="263"/>
                  <a:pt x="228" y="255"/>
                </a:cubicBezTo>
                <a:cubicBezTo>
                  <a:pt x="248" y="251"/>
                  <a:pt x="264" y="234"/>
                  <a:pt x="270" y="210"/>
                </a:cubicBezTo>
                <a:cubicBezTo>
                  <a:pt x="275" y="211"/>
                  <a:pt x="279" y="211"/>
                  <a:pt x="283" y="211"/>
                </a:cubicBezTo>
                <a:cubicBezTo>
                  <a:pt x="311" y="211"/>
                  <a:pt x="334" y="193"/>
                  <a:pt x="346" y="164"/>
                </a:cubicBezTo>
                <a:cubicBezTo>
                  <a:pt x="358" y="175"/>
                  <a:pt x="372" y="182"/>
                  <a:pt x="388" y="182"/>
                </a:cubicBezTo>
                <a:cubicBezTo>
                  <a:pt x="394" y="182"/>
                  <a:pt x="400" y="181"/>
                  <a:pt x="405" y="179"/>
                </a:cubicBezTo>
                <a:cubicBezTo>
                  <a:pt x="415" y="205"/>
                  <a:pt x="435" y="221"/>
                  <a:pt x="460" y="221"/>
                </a:cubicBezTo>
                <a:cubicBezTo>
                  <a:pt x="464" y="221"/>
                  <a:pt x="467" y="221"/>
                  <a:pt x="470" y="220"/>
                </a:cubicBezTo>
                <a:cubicBezTo>
                  <a:pt x="476" y="235"/>
                  <a:pt x="487" y="246"/>
                  <a:pt x="500" y="252"/>
                </a:cubicBezTo>
                <a:cubicBezTo>
                  <a:pt x="503" y="263"/>
                  <a:pt x="505" y="275"/>
                  <a:pt x="505" y="287"/>
                </a:cubicBezTo>
                <a:cubicBezTo>
                  <a:pt x="505" y="392"/>
                  <a:pt x="505" y="392"/>
                  <a:pt x="505" y="392"/>
                </a:cubicBezTo>
                <a:cubicBezTo>
                  <a:pt x="505" y="471"/>
                  <a:pt x="440" y="535"/>
                  <a:pt x="361" y="535"/>
                </a:cubicBezTo>
                <a:cubicBezTo>
                  <a:pt x="283" y="535"/>
                  <a:pt x="218" y="471"/>
                  <a:pt x="218" y="392"/>
                </a:cubicBezTo>
                <a:moveTo>
                  <a:pt x="122" y="1348"/>
                </a:moveTo>
                <a:cubicBezTo>
                  <a:pt x="93" y="1338"/>
                  <a:pt x="76" y="1323"/>
                  <a:pt x="71" y="1317"/>
                </a:cubicBezTo>
                <a:cubicBezTo>
                  <a:pt x="57" y="1304"/>
                  <a:pt x="42" y="1279"/>
                  <a:pt x="45" y="1246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111" y="1160"/>
                  <a:pt x="111" y="1160"/>
                  <a:pt x="111" y="1160"/>
                </a:cubicBezTo>
                <a:cubicBezTo>
                  <a:pt x="111" y="1161"/>
                  <a:pt x="111" y="1161"/>
                  <a:pt x="111" y="1161"/>
                </a:cubicBezTo>
                <a:cubicBezTo>
                  <a:pt x="123" y="1161"/>
                  <a:pt x="123" y="1161"/>
                  <a:pt x="123" y="1161"/>
                </a:cubicBezTo>
                <a:lnTo>
                  <a:pt x="122" y="1348"/>
                </a:lnTo>
                <a:close/>
                <a:moveTo>
                  <a:pt x="166" y="1160"/>
                </a:moveTo>
                <a:cubicBezTo>
                  <a:pt x="168" y="815"/>
                  <a:pt x="168" y="815"/>
                  <a:pt x="168" y="815"/>
                </a:cubicBezTo>
                <a:cubicBezTo>
                  <a:pt x="168" y="804"/>
                  <a:pt x="159" y="795"/>
                  <a:pt x="148" y="795"/>
                </a:cubicBezTo>
                <a:cubicBezTo>
                  <a:pt x="148" y="795"/>
                  <a:pt x="148" y="795"/>
                  <a:pt x="148" y="795"/>
                </a:cubicBezTo>
                <a:cubicBezTo>
                  <a:pt x="137" y="795"/>
                  <a:pt x="127" y="804"/>
                  <a:pt x="127" y="815"/>
                </a:cubicBezTo>
                <a:cubicBezTo>
                  <a:pt x="126" y="1119"/>
                  <a:pt x="126" y="1119"/>
                  <a:pt x="126" y="1119"/>
                </a:cubicBezTo>
                <a:cubicBezTo>
                  <a:pt x="59" y="1119"/>
                  <a:pt x="59" y="1119"/>
                  <a:pt x="59" y="1119"/>
                </a:cubicBezTo>
                <a:cubicBezTo>
                  <a:pt x="106" y="677"/>
                  <a:pt x="106" y="677"/>
                  <a:pt x="106" y="677"/>
                </a:cubicBezTo>
                <a:cubicBezTo>
                  <a:pt x="106" y="671"/>
                  <a:pt x="109" y="663"/>
                  <a:pt x="116" y="657"/>
                </a:cubicBezTo>
                <a:cubicBezTo>
                  <a:pt x="118" y="655"/>
                  <a:pt x="121" y="653"/>
                  <a:pt x="124" y="652"/>
                </a:cubicBezTo>
                <a:cubicBezTo>
                  <a:pt x="259" y="588"/>
                  <a:pt x="259" y="588"/>
                  <a:pt x="259" y="588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1160"/>
                  <a:pt x="341" y="1160"/>
                  <a:pt x="341" y="1160"/>
                </a:cubicBezTo>
                <a:lnTo>
                  <a:pt x="166" y="1160"/>
                </a:lnTo>
                <a:close/>
                <a:moveTo>
                  <a:pt x="382" y="1160"/>
                </a:moveTo>
                <a:cubicBezTo>
                  <a:pt x="382" y="750"/>
                  <a:pt x="382" y="750"/>
                  <a:pt x="382" y="750"/>
                </a:cubicBezTo>
                <a:cubicBezTo>
                  <a:pt x="382" y="750"/>
                  <a:pt x="382" y="750"/>
                  <a:pt x="382" y="750"/>
                </a:cubicBezTo>
                <a:cubicBezTo>
                  <a:pt x="464" y="588"/>
                  <a:pt x="464" y="588"/>
                  <a:pt x="464" y="588"/>
                </a:cubicBezTo>
                <a:cubicBezTo>
                  <a:pt x="599" y="652"/>
                  <a:pt x="599" y="652"/>
                  <a:pt x="599" y="652"/>
                </a:cubicBezTo>
                <a:cubicBezTo>
                  <a:pt x="602" y="653"/>
                  <a:pt x="605" y="655"/>
                  <a:pt x="607" y="657"/>
                </a:cubicBezTo>
                <a:cubicBezTo>
                  <a:pt x="614" y="663"/>
                  <a:pt x="617" y="671"/>
                  <a:pt x="617" y="677"/>
                </a:cubicBezTo>
                <a:cubicBezTo>
                  <a:pt x="664" y="1119"/>
                  <a:pt x="664" y="1119"/>
                  <a:pt x="664" y="1119"/>
                </a:cubicBezTo>
                <a:cubicBezTo>
                  <a:pt x="599" y="1119"/>
                  <a:pt x="599" y="1119"/>
                  <a:pt x="599" y="1119"/>
                </a:cubicBezTo>
                <a:cubicBezTo>
                  <a:pt x="595" y="815"/>
                  <a:pt x="595" y="815"/>
                  <a:pt x="595" y="815"/>
                </a:cubicBezTo>
                <a:cubicBezTo>
                  <a:pt x="595" y="804"/>
                  <a:pt x="586" y="795"/>
                  <a:pt x="575" y="795"/>
                </a:cubicBezTo>
                <a:cubicBezTo>
                  <a:pt x="575" y="795"/>
                  <a:pt x="575" y="795"/>
                  <a:pt x="575" y="795"/>
                </a:cubicBezTo>
                <a:cubicBezTo>
                  <a:pt x="564" y="795"/>
                  <a:pt x="554" y="804"/>
                  <a:pt x="554" y="815"/>
                </a:cubicBezTo>
                <a:cubicBezTo>
                  <a:pt x="557" y="1160"/>
                  <a:pt x="557" y="1160"/>
                  <a:pt x="557" y="1160"/>
                </a:cubicBezTo>
                <a:lnTo>
                  <a:pt x="382" y="1160"/>
                </a:lnTo>
                <a:close/>
                <a:moveTo>
                  <a:pt x="652" y="1317"/>
                </a:moveTo>
                <a:cubicBezTo>
                  <a:pt x="646" y="1323"/>
                  <a:pt x="630" y="1338"/>
                  <a:pt x="601" y="1348"/>
                </a:cubicBezTo>
                <a:cubicBezTo>
                  <a:pt x="600" y="1161"/>
                  <a:pt x="600" y="1161"/>
                  <a:pt x="600" y="1161"/>
                </a:cubicBezTo>
                <a:cubicBezTo>
                  <a:pt x="611" y="1161"/>
                  <a:pt x="611" y="1161"/>
                  <a:pt x="611" y="1161"/>
                </a:cubicBezTo>
                <a:cubicBezTo>
                  <a:pt x="611" y="1160"/>
                  <a:pt x="611" y="1160"/>
                  <a:pt x="611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77" y="1246"/>
                  <a:pt x="677" y="1246"/>
                  <a:pt x="677" y="1246"/>
                </a:cubicBezTo>
                <a:cubicBezTo>
                  <a:pt x="680" y="1279"/>
                  <a:pt x="666" y="1304"/>
                  <a:pt x="652" y="1317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5" name="Freeform 1411">
            <a:extLst>
              <a:ext uri="{FF2B5EF4-FFF2-40B4-BE49-F238E27FC236}">
                <a16:creationId xmlns:a16="http://schemas.microsoft.com/office/drawing/2014/main" id="{747FD79B-A544-466F-9F18-A4E4440E71D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444231" y="3923771"/>
            <a:ext cx="231710" cy="668595"/>
          </a:xfrm>
          <a:custGeom>
            <a:avLst/>
            <a:gdLst>
              <a:gd name="T0" fmla="*/ 729 w 766"/>
              <a:gd name="T1" fmla="*/ 692 h 2205"/>
              <a:gd name="T2" fmla="*/ 653 w 766"/>
              <a:gd name="T3" fmla="*/ 563 h 2205"/>
              <a:gd name="T4" fmla="*/ 515 w 766"/>
              <a:gd name="T5" fmla="*/ 477 h 2205"/>
              <a:gd name="T6" fmla="*/ 573 w 766"/>
              <a:gd name="T7" fmla="*/ 340 h 2205"/>
              <a:gd name="T8" fmla="*/ 573 w 766"/>
              <a:gd name="T9" fmla="*/ 238 h 2205"/>
              <a:gd name="T10" fmla="*/ 653 w 766"/>
              <a:gd name="T11" fmla="*/ 238 h 2205"/>
              <a:gd name="T12" fmla="*/ 600 w 766"/>
              <a:gd name="T13" fmla="*/ 186 h 2205"/>
              <a:gd name="T14" fmla="*/ 600 w 766"/>
              <a:gd name="T15" fmla="*/ 186 h 2205"/>
              <a:gd name="T16" fmla="*/ 600 w 766"/>
              <a:gd name="T17" fmla="*/ 186 h 2205"/>
              <a:gd name="T18" fmla="*/ 572 w 766"/>
              <a:gd name="T19" fmla="*/ 186 h 2205"/>
              <a:gd name="T20" fmla="*/ 546 w 766"/>
              <a:gd name="T21" fmla="*/ 37 h 2205"/>
              <a:gd name="T22" fmla="*/ 498 w 766"/>
              <a:gd name="T23" fmla="*/ 6 h 2205"/>
              <a:gd name="T24" fmla="*/ 424 w 766"/>
              <a:gd name="T25" fmla="*/ 26 h 2205"/>
              <a:gd name="T26" fmla="*/ 342 w 766"/>
              <a:gd name="T27" fmla="*/ 26 h 2205"/>
              <a:gd name="T28" fmla="*/ 268 w 766"/>
              <a:gd name="T29" fmla="*/ 6 h 2205"/>
              <a:gd name="T30" fmla="*/ 220 w 766"/>
              <a:gd name="T31" fmla="*/ 37 h 2205"/>
              <a:gd name="T32" fmla="*/ 195 w 766"/>
              <a:gd name="T33" fmla="*/ 186 h 2205"/>
              <a:gd name="T34" fmla="*/ 166 w 766"/>
              <a:gd name="T35" fmla="*/ 186 h 2205"/>
              <a:gd name="T36" fmla="*/ 166 w 766"/>
              <a:gd name="T37" fmla="*/ 186 h 2205"/>
              <a:gd name="T38" fmla="*/ 114 w 766"/>
              <a:gd name="T39" fmla="*/ 238 h 2205"/>
              <a:gd name="T40" fmla="*/ 193 w 766"/>
              <a:gd name="T41" fmla="*/ 238 h 2205"/>
              <a:gd name="T42" fmla="*/ 193 w 766"/>
              <a:gd name="T43" fmla="*/ 340 h 2205"/>
              <a:gd name="T44" fmla="*/ 251 w 766"/>
              <a:gd name="T45" fmla="*/ 477 h 2205"/>
              <a:gd name="T46" fmla="*/ 114 w 766"/>
              <a:gd name="T47" fmla="*/ 563 h 2205"/>
              <a:gd name="T48" fmla="*/ 37 w 766"/>
              <a:gd name="T49" fmla="*/ 692 h 2205"/>
              <a:gd name="T50" fmla="*/ 0 w 766"/>
              <a:gd name="T51" fmla="*/ 1297 h 2205"/>
              <a:gd name="T52" fmla="*/ 121 w 766"/>
              <a:gd name="T53" fmla="*/ 1455 h 2205"/>
              <a:gd name="T54" fmla="*/ 121 w 766"/>
              <a:gd name="T55" fmla="*/ 2205 h 2205"/>
              <a:gd name="T56" fmla="*/ 223 w 766"/>
              <a:gd name="T57" fmla="*/ 2205 h 2205"/>
              <a:gd name="T58" fmla="*/ 270 w 766"/>
              <a:gd name="T59" fmla="*/ 2163 h 2205"/>
              <a:gd name="T60" fmla="*/ 352 w 766"/>
              <a:gd name="T61" fmla="*/ 1461 h 2205"/>
              <a:gd name="T62" fmla="*/ 414 w 766"/>
              <a:gd name="T63" fmla="*/ 1461 h 2205"/>
              <a:gd name="T64" fmla="*/ 497 w 766"/>
              <a:gd name="T65" fmla="*/ 2163 h 2205"/>
              <a:gd name="T66" fmla="*/ 549 w 766"/>
              <a:gd name="T67" fmla="*/ 2205 h 2205"/>
              <a:gd name="T68" fmla="*/ 645 w 766"/>
              <a:gd name="T69" fmla="*/ 2205 h 2205"/>
              <a:gd name="T70" fmla="*/ 645 w 766"/>
              <a:gd name="T71" fmla="*/ 1455 h 2205"/>
              <a:gd name="T72" fmla="*/ 645 w 766"/>
              <a:gd name="T73" fmla="*/ 1144 h 2205"/>
              <a:gd name="T74" fmla="*/ 572 w 766"/>
              <a:gd name="T75" fmla="*/ 1071 h 2205"/>
              <a:gd name="T76" fmla="*/ 499 w 766"/>
              <a:gd name="T77" fmla="*/ 1144 h 2205"/>
              <a:gd name="T78" fmla="*/ 478 w 766"/>
              <a:gd name="T79" fmla="*/ 1165 h 2205"/>
              <a:gd name="T80" fmla="*/ 457 w 766"/>
              <a:gd name="T81" fmla="*/ 1144 h 2205"/>
              <a:gd name="T82" fmla="*/ 572 w 766"/>
              <a:gd name="T83" fmla="*/ 1029 h 2205"/>
              <a:gd name="T84" fmla="*/ 687 w 766"/>
              <a:gd name="T85" fmla="*/ 1144 h 2205"/>
              <a:gd name="T86" fmla="*/ 687 w 766"/>
              <a:gd name="T87" fmla="*/ 1437 h 2205"/>
              <a:gd name="T88" fmla="*/ 766 w 766"/>
              <a:gd name="T89" fmla="*/ 1297 h 2205"/>
              <a:gd name="T90" fmla="*/ 729 w 766"/>
              <a:gd name="T91" fmla="*/ 692 h 2205"/>
              <a:gd name="T92" fmla="*/ 121 w 766"/>
              <a:gd name="T93" fmla="*/ 1411 h 2205"/>
              <a:gd name="T94" fmla="*/ 42 w 766"/>
              <a:gd name="T95" fmla="*/ 1298 h 2205"/>
              <a:gd name="T96" fmla="*/ 47 w 766"/>
              <a:gd name="T97" fmla="*/ 1213 h 2205"/>
              <a:gd name="T98" fmla="*/ 121 w 766"/>
              <a:gd name="T99" fmla="*/ 1213 h 2205"/>
              <a:gd name="T100" fmla="*/ 121 w 766"/>
              <a:gd name="T101" fmla="*/ 1411 h 2205"/>
              <a:gd name="T102" fmla="*/ 383 w 766"/>
              <a:gd name="T103" fmla="*/ 489 h 2205"/>
              <a:gd name="T104" fmla="*/ 235 w 766"/>
              <a:gd name="T105" fmla="*/ 340 h 2205"/>
              <a:gd name="T106" fmla="*/ 235 w 766"/>
              <a:gd name="T107" fmla="*/ 238 h 2205"/>
              <a:gd name="T108" fmla="*/ 531 w 766"/>
              <a:gd name="T109" fmla="*/ 238 h 2205"/>
              <a:gd name="T110" fmla="*/ 531 w 766"/>
              <a:gd name="T111" fmla="*/ 340 h 2205"/>
              <a:gd name="T112" fmla="*/ 383 w 766"/>
              <a:gd name="T113" fmla="*/ 489 h 2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66" h="2205">
                <a:moveTo>
                  <a:pt x="729" y="692"/>
                </a:moveTo>
                <a:cubicBezTo>
                  <a:pt x="725" y="621"/>
                  <a:pt x="692" y="588"/>
                  <a:pt x="653" y="563"/>
                </a:cubicBezTo>
                <a:cubicBezTo>
                  <a:pt x="515" y="477"/>
                  <a:pt x="515" y="477"/>
                  <a:pt x="515" y="477"/>
                </a:cubicBezTo>
                <a:cubicBezTo>
                  <a:pt x="551" y="443"/>
                  <a:pt x="573" y="394"/>
                  <a:pt x="573" y="340"/>
                </a:cubicBezTo>
                <a:cubicBezTo>
                  <a:pt x="573" y="238"/>
                  <a:pt x="573" y="238"/>
                  <a:pt x="573" y="238"/>
                </a:cubicBezTo>
                <a:cubicBezTo>
                  <a:pt x="653" y="238"/>
                  <a:pt x="653" y="238"/>
                  <a:pt x="653" y="238"/>
                </a:cubicBezTo>
                <a:cubicBezTo>
                  <a:pt x="653" y="209"/>
                  <a:pt x="629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572" y="186"/>
                  <a:pt x="572" y="186"/>
                  <a:pt x="572" y="186"/>
                </a:cubicBezTo>
                <a:cubicBezTo>
                  <a:pt x="546" y="37"/>
                  <a:pt x="546" y="37"/>
                  <a:pt x="546" y="37"/>
                </a:cubicBezTo>
                <a:cubicBezTo>
                  <a:pt x="542" y="14"/>
                  <a:pt x="520" y="0"/>
                  <a:pt x="498" y="6"/>
                </a:cubicBezTo>
                <a:cubicBezTo>
                  <a:pt x="424" y="26"/>
                  <a:pt x="424" y="26"/>
                  <a:pt x="424" y="26"/>
                </a:cubicBezTo>
                <a:cubicBezTo>
                  <a:pt x="402" y="32"/>
                  <a:pt x="365" y="32"/>
                  <a:pt x="342" y="26"/>
                </a:cubicBezTo>
                <a:cubicBezTo>
                  <a:pt x="268" y="6"/>
                  <a:pt x="268" y="6"/>
                  <a:pt x="268" y="6"/>
                </a:cubicBezTo>
                <a:cubicBezTo>
                  <a:pt x="246" y="0"/>
                  <a:pt x="224" y="14"/>
                  <a:pt x="220" y="37"/>
                </a:cubicBezTo>
                <a:cubicBezTo>
                  <a:pt x="195" y="186"/>
                  <a:pt x="195" y="186"/>
                  <a:pt x="195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37" y="186"/>
                  <a:pt x="114" y="209"/>
                  <a:pt x="114" y="238"/>
                </a:cubicBezTo>
                <a:cubicBezTo>
                  <a:pt x="193" y="238"/>
                  <a:pt x="193" y="238"/>
                  <a:pt x="193" y="238"/>
                </a:cubicBezTo>
                <a:cubicBezTo>
                  <a:pt x="193" y="340"/>
                  <a:pt x="193" y="340"/>
                  <a:pt x="193" y="340"/>
                </a:cubicBezTo>
                <a:cubicBezTo>
                  <a:pt x="193" y="394"/>
                  <a:pt x="215" y="443"/>
                  <a:pt x="251" y="477"/>
                </a:cubicBezTo>
                <a:cubicBezTo>
                  <a:pt x="114" y="563"/>
                  <a:pt x="114" y="563"/>
                  <a:pt x="114" y="563"/>
                </a:cubicBezTo>
                <a:cubicBezTo>
                  <a:pt x="74" y="588"/>
                  <a:pt x="44" y="619"/>
                  <a:pt x="37" y="692"/>
                </a:cubicBezTo>
                <a:cubicBezTo>
                  <a:pt x="0" y="1297"/>
                  <a:pt x="0" y="1297"/>
                  <a:pt x="0" y="1297"/>
                </a:cubicBezTo>
                <a:cubicBezTo>
                  <a:pt x="0" y="1373"/>
                  <a:pt x="51" y="1436"/>
                  <a:pt x="121" y="1455"/>
                </a:cubicBezTo>
                <a:cubicBezTo>
                  <a:pt x="121" y="2205"/>
                  <a:pt x="121" y="2205"/>
                  <a:pt x="121" y="2205"/>
                </a:cubicBezTo>
                <a:cubicBezTo>
                  <a:pt x="223" y="2205"/>
                  <a:pt x="223" y="2205"/>
                  <a:pt x="223" y="2205"/>
                </a:cubicBezTo>
                <a:cubicBezTo>
                  <a:pt x="246" y="2205"/>
                  <a:pt x="267" y="2186"/>
                  <a:pt x="270" y="2163"/>
                </a:cubicBezTo>
                <a:cubicBezTo>
                  <a:pt x="352" y="1461"/>
                  <a:pt x="352" y="1461"/>
                  <a:pt x="352" y="1461"/>
                </a:cubicBezTo>
                <a:cubicBezTo>
                  <a:pt x="414" y="1461"/>
                  <a:pt x="414" y="1461"/>
                  <a:pt x="414" y="1461"/>
                </a:cubicBezTo>
                <a:cubicBezTo>
                  <a:pt x="497" y="2163"/>
                  <a:pt x="497" y="2163"/>
                  <a:pt x="497" y="2163"/>
                </a:cubicBezTo>
                <a:cubicBezTo>
                  <a:pt x="499" y="2186"/>
                  <a:pt x="521" y="2205"/>
                  <a:pt x="549" y="2205"/>
                </a:cubicBezTo>
                <a:cubicBezTo>
                  <a:pt x="645" y="2205"/>
                  <a:pt x="645" y="2205"/>
                  <a:pt x="645" y="2205"/>
                </a:cubicBezTo>
                <a:cubicBezTo>
                  <a:pt x="645" y="1455"/>
                  <a:pt x="645" y="1455"/>
                  <a:pt x="645" y="1455"/>
                </a:cubicBezTo>
                <a:cubicBezTo>
                  <a:pt x="645" y="1144"/>
                  <a:pt x="645" y="1144"/>
                  <a:pt x="645" y="1144"/>
                </a:cubicBezTo>
                <a:cubicBezTo>
                  <a:pt x="645" y="1104"/>
                  <a:pt x="612" y="1071"/>
                  <a:pt x="572" y="1071"/>
                </a:cubicBezTo>
                <a:cubicBezTo>
                  <a:pt x="532" y="1071"/>
                  <a:pt x="499" y="1104"/>
                  <a:pt x="499" y="1144"/>
                </a:cubicBezTo>
                <a:cubicBezTo>
                  <a:pt x="499" y="1156"/>
                  <a:pt x="490" y="1165"/>
                  <a:pt x="478" y="1165"/>
                </a:cubicBezTo>
                <a:cubicBezTo>
                  <a:pt x="467" y="1165"/>
                  <a:pt x="457" y="1156"/>
                  <a:pt x="457" y="1144"/>
                </a:cubicBezTo>
                <a:cubicBezTo>
                  <a:pt x="457" y="1081"/>
                  <a:pt x="509" y="1029"/>
                  <a:pt x="572" y="1029"/>
                </a:cubicBezTo>
                <a:cubicBezTo>
                  <a:pt x="636" y="1029"/>
                  <a:pt x="687" y="1081"/>
                  <a:pt x="687" y="1144"/>
                </a:cubicBezTo>
                <a:cubicBezTo>
                  <a:pt x="687" y="1437"/>
                  <a:pt x="687" y="1437"/>
                  <a:pt x="687" y="1437"/>
                </a:cubicBezTo>
                <a:cubicBezTo>
                  <a:pt x="735" y="1408"/>
                  <a:pt x="766" y="1356"/>
                  <a:pt x="766" y="1297"/>
                </a:cubicBezTo>
                <a:lnTo>
                  <a:pt x="729" y="692"/>
                </a:lnTo>
                <a:close/>
                <a:moveTo>
                  <a:pt x="121" y="1411"/>
                </a:moveTo>
                <a:cubicBezTo>
                  <a:pt x="75" y="1394"/>
                  <a:pt x="43" y="1350"/>
                  <a:pt x="42" y="1298"/>
                </a:cubicBezTo>
                <a:cubicBezTo>
                  <a:pt x="47" y="1213"/>
                  <a:pt x="47" y="1213"/>
                  <a:pt x="47" y="1213"/>
                </a:cubicBezTo>
                <a:cubicBezTo>
                  <a:pt x="121" y="1213"/>
                  <a:pt x="121" y="1213"/>
                  <a:pt x="121" y="1213"/>
                </a:cubicBezTo>
                <a:lnTo>
                  <a:pt x="121" y="1411"/>
                </a:lnTo>
                <a:close/>
                <a:moveTo>
                  <a:pt x="383" y="489"/>
                </a:moveTo>
                <a:cubicBezTo>
                  <a:pt x="302" y="489"/>
                  <a:pt x="235" y="422"/>
                  <a:pt x="235" y="340"/>
                </a:cubicBezTo>
                <a:cubicBezTo>
                  <a:pt x="235" y="238"/>
                  <a:pt x="235" y="238"/>
                  <a:pt x="235" y="238"/>
                </a:cubicBezTo>
                <a:cubicBezTo>
                  <a:pt x="531" y="238"/>
                  <a:pt x="531" y="238"/>
                  <a:pt x="531" y="238"/>
                </a:cubicBezTo>
                <a:cubicBezTo>
                  <a:pt x="531" y="340"/>
                  <a:pt x="531" y="340"/>
                  <a:pt x="531" y="340"/>
                </a:cubicBezTo>
                <a:cubicBezTo>
                  <a:pt x="531" y="422"/>
                  <a:pt x="465" y="489"/>
                  <a:pt x="383" y="489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6" name="Freeform 1623">
            <a:extLst>
              <a:ext uri="{FF2B5EF4-FFF2-40B4-BE49-F238E27FC236}">
                <a16:creationId xmlns:a16="http://schemas.microsoft.com/office/drawing/2014/main" id="{EC39DE70-B65E-4830-8FF3-497BB974FB0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863964" y="3923771"/>
            <a:ext cx="228697" cy="668595"/>
          </a:xfrm>
          <a:custGeom>
            <a:avLst/>
            <a:gdLst>
              <a:gd name="T0" fmla="*/ 750 w 753"/>
              <a:gd name="T1" fmla="*/ 1183 h 2200"/>
              <a:gd name="T2" fmla="*/ 675 w 753"/>
              <a:gd name="T3" fmla="*/ 533 h 2200"/>
              <a:gd name="T4" fmla="*/ 487 w 753"/>
              <a:gd name="T5" fmla="*/ 440 h 2200"/>
              <a:gd name="T6" fmla="*/ 562 w 753"/>
              <a:gd name="T7" fmla="*/ 185 h 2200"/>
              <a:gd name="T8" fmla="*/ 191 w 753"/>
              <a:gd name="T9" fmla="*/ 185 h 2200"/>
              <a:gd name="T10" fmla="*/ 266 w 753"/>
              <a:gd name="T11" fmla="*/ 440 h 2200"/>
              <a:gd name="T12" fmla="*/ 78 w 753"/>
              <a:gd name="T13" fmla="*/ 533 h 2200"/>
              <a:gd name="T14" fmla="*/ 2 w 753"/>
              <a:gd name="T15" fmla="*/ 1183 h 2200"/>
              <a:gd name="T16" fmla="*/ 0 w 753"/>
              <a:gd name="T17" fmla="*/ 1224 h 2200"/>
              <a:gd name="T18" fmla="*/ 118 w 753"/>
              <a:gd name="T19" fmla="*/ 1711 h 2200"/>
              <a:gd name="T20" fmla="*/ 101 w 753"/>
              <a:gd name="T21" fmla="*/ 1747 h 2200"/>
              <a:gd name="T22" fmla="*/ 121 w 753"/>
              <a:gd name="T23" fmla="*/ 1886 h 2200"/>
              <a:gd name="T24" fmla="*/ 147 w 753"/>
              <a:gd name="T25" fmla="*/ 2082 h 2200"/>
              <a:gd name="T26" fmla="*/ 101 w 753"/>
              <a:gd name="T27" fmla="*/ 2170 h 2200"/>
              <a:gd name="T28" fmla="*/ 275 w 753"/>
              <a:gd name="T29" fmla="*/ 2200 h 2200"/>
              <a:gd name="T30" fmla="*/ 304 w 753"/>
              <a:gd name="T31" fmla="*/ 2160 h 2200"/>
              <a:gd name="T32" fmla="*/ 258 w 753"/>
              <a:gd name="T33" fmla="*/ 1928 h 2200"/>
              <a:gd name="T34" fmla="*/ 284 w 753"/>
              <a:gd name="T35" fmla="*/ 1807 h 2200"/>
              <a:gd name="T36" fmla="*/ 304 w 753"/>
              <a:gd name="T37" fmla="*/ 1737 h 2200"/>
              <a:gd name="T38" fmla="*/ 353 w 753"/>
              <a:gd name="T39" fmla="*/ 1383 h 2200"/>
              <a:gd name="T40" fmla="*/ 490 w 753"/>
              <a:gd name="T41" fmla="*/ 2151 h 2200"/>
              <a:gd name="T42" fmla="*/ 635 w 753"/>
              <a:gd name="T43" fmla="*/ 2191 h 2200"/>
              <a:gd name="T44" fmla="*/ 753 w 753"/>
              <a:gd name="T45" fmla="*/ 1224 h 2200"/>
              <a:gd name="T46" fmla="*/ 41 w 753"/>
              <a:gd name="T47" fmla="*/ 1225 h 2200"/>
              <a:gd name="T48" fmla="*/ 118 w 753"/>
              <a:gd name="T49" fmla="*/ 1224 h 2200"/>
              <a:gd name="T50" fmla="*/ 41 w 753"/>
              <a:gd name="T51" fmla="*/ 1225 h 2200"/>
              <a:gd name="T52" fmla="*/ 263 w 753"/>
              <a:gd name="T53" fmla="*/ 2141 h 2200"/>
              <a:gd name="T54" fmla="*/ 267 w 753"/>
              <a:gd name="T55" fmla="*/ 2160 h 2200"/>
              <a:gd name="T56" fmla="*/ 139 w 753"/>
              <a:gd name="T57" fmla="*/ 2162 h 2200"/>
              <a:gd name="T58" fmla="*/ 140 w 753"/>
              <a:gd name="T59" fmla="*/ 2147 h 2200"/>
              <a:gd name="T60" fmla="*/ 144 w 753"/>
              <a:gd name="T61" fmla="*/ 2137 h 2200"/>
              <a:gd name="T62" fmla="*/ 150 w 753"/>
              <a:gd name="T63" fmla="*/ 2128 h 2200"/>
              <a:gd name="T64" fmla="*/ 203 w 753"/>
              <a:gd name="T65" fmla="*/ 2107 h 2200"/>
              <a:gd name="T66" fmla="*/ 257 w 753"/>
              <a:gd name="T67" fmla="*/ 2129 h 2200"/>
              <a:gd name="T68" fmla="*/ 185 w 753"/>
              <a:gd name="T69" fmla="*/ 2071 h 2200"/>
              <a:gd name="T70" fmla="*/ 221 w 753"/>
              <a:gd name="T71" fmla="*/ 1934 h 2200"/>
              <a:gd name="T72" fmla="*/ 203 w 753"/>
              <a:gd name="T73" fmla="*/ 2069 h 2200"/>
              <a:gd name="T74" fmla="*/ 267 w 753"/>
              <a:gd name="T75" fmla="*/ 1747 h 2200"/>
              <a:gd name="T76" fmla="*/ 247 w 753"/>
              <a:gd name="T77" fmla="*/ 1794 h 2200"/>
              <a:gd name="T78" fmla="*/ 247 w 753"/>
              <a:gd name="T79" fmla="*/ 1886 h 2200"/>
              <a:gd name="T80" fmla="*/ 221 w 753"/>
              <a:gd name="T81" fmla="*/ 1896 h 2200"/>
              <a:gd name="T82" fmla="*/ 169 w 753"/>
              <a:gd name="T83" fmla="*/ 1896 h 2200"/>
              <a:gd name="T84" fmla="*/ 159 w 753"/>
              <a:gd name="T85" fmla="*/ 1843 h 2200"/>
              <a:gd name="T86" fmla="*/ 154 w 753"/>
              <a:gd name="T87" fmla="*/ 1788 h 2200"/>
              <a:gd name="T88" fmla="*/ 139 w 753"/>
              <a:gd name="T89" fmla="*/ 1745 h 2200"/>
              <a:gd name="T90" fmla="*/ 267 w 753"/>
              <a:gd name="T91" fmla="*/ 1747 h 2200"/>
              <a:gd name="T92" fmla="*/ 232 w 753"/>
              <a:gd name="T93" fmla="*/ 291 h 2200"/>
              <a:gd name="T94" fmla="*/ 302 w 753"/>
              <a:gd name="T95" fmla="*/ 132 h 2200"/>
              <a:gd name="T96" fmla="*/ 376 w 753"/>
              <a:gd name="T97" fmla="*/ 140 h 2200"/>
              <a:gd name="T98" fmla="*/ 521 w 753"/>
              <a:gd name="T99" fmla="*/ 185 h 2200"/>
              <a:gd name="T100" fmla="*/ 376 w 753"/>
              <a:gd name="T101" fmla="*/ 436 h 2200"/>
              <a:gd name="T102" fmla="*/ 635 w 753"/>
              <a:gd name="T103" fmla="*/ 1224 h 2200"/>
              <a:gd name="T104" fmla="*/ 712 w 753"/>
              <a:gd name="T105" fmla="*/ 1225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53" h="2200">
                <a:moveTo>
                  <a:pt x="750" y="1183"/>
                </a:moveTo>
                <a:cubicBezTo>
                  <a:pt x="750" y="1183"/>
                  <a:pt x="750" y="1183"/>
                  <a:pt x="750" y="1183"/>
                </a:cubicBezTo>
                <a:cubicBezTo>
                  <a:pt x="714" y="593"/>
                  <a:pt x="714" y="593"/>
                  <a:pt x="714" y="593"/>
                </a:cubicBezTo>
                <a:cubicBezTo>
                  <a:pt x="711" y="560"/>
                  <a:pt x="695" y="543"/>
                  <a:pt x="675" y="533"/>
                </a:cubicBezTo>
                <a:cubicBezTo>
                  <a:pt x="518" y="455"/>
                  <a:pt x="518" y="455"/>
                  <a:pt x="518" y="455"/>
                </a:cubicBezTo>
                <a:cubicBezTo>
                  <a:pt x="487" y="440"/>
                  <a:pt x="487" y="440"/>
                  <a:pt x="487" y="440"/>
                </a:cubicBezTo>
                <a:cubicBezTo>
                  <a:pt x="532" y="406"/>
                  <a:pt x="562" y="352"/>
                  <a:pt x="562" y="291"/>
                </a:cubicBezTo>
                <a:cubicBezTo>
                  <a:pt x="562" y="185"/>
                  <a:pt x="562" y="185"/>
                  <a:pt x="562" y="185"/>
                </a:cubicBezTo>
                <a:cubicBezTo>
                  <a:pt x="562" y="83"/>
                  <a:pt x="479" y="0"/>
                  <a:pt x="376" y="0"/>
                </a:cubicBezTo>
                <a:cubicBezTo>
                  <a:pt x="274" y="0"/>
                  <a:pt x="191" y="83"/>
                  <a:pt x="191" y="185"/>
                </a:cubicBezTo>
                <a:cubicBezTo>
                  <a:pt x="191" y="291"/>
                  <a:pt x="191" y="291"/>
                  <a:pt x="191" y="291"/>
                </a:cubicBezTo>
                <a:cubicBezTo>
                  <a:pt x="191" y="352"/>
                  <a:pt x="220" y="406"/>
                  <a:pt x="266" y="440"/>
                </a:cubicBezTo>
                <a:cubicBezTo>
                  <a:pt x="235" y="455"/>
                  <a:pt x="235" y="455"/>
                  <a:pt x="235" y="455"/>
                </a:cubicBezTo>
                <a:cubicBezTo>
                  <a:pt x="78" y="533"/>
                  <a:pt x="78" y="533"/>
                  <a:pt x="78" y="533"/>
                </a:cubicBezTo>
                <a:cubicBezTo>
                  <a:pt x="58" y="543"/>
                  <a:pt x="41" y="559"/>
                  <a:pt x="39" y="59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0" y="1224"/>
                  <a:pt x="0" y="1224"/>
                  <a:pt x="0" y="1224"/>
                </a:cubicBezTo>
                <a:cubicBezTo>
                  <a:pt x="0" y="1298"/>
                  <a:pt x="50" y="1359"/>
                  <a:pt x="118" y="1378"/>
                </a:cubicBezTo>
                <a:cubicBezTo>
                  <a:pt x="118" y="1711"/>
                  <a:pt x="118" y="1711"/>
                  <a:pt x="118" y="1711"/>
                </a:cubicBezTo>
                <a:cubicBezTo>
                  <a:pt x="108" y="1716"/>
                  <a:pt x="101" y="1725"/>
                  <a:pt x="101" y="1737"/>
                </a:cubicBezTo>
                <a:cubicBezTo>
                  <a:pt x="101" y="1747"/>
                  <a:pt x="101" y="1747"/>
                  <a:pt x="101" y="1747"/>
                </a:cubicBezTo>
                <a:cubicBezTo>
                  <a:pt x="101" y="1769"/>
                  <a:pt x="108" y="1790"/>
                  <a:pt x="121" y="1807"/>
                </a:cubicBezTo>
                <a:cubicBezTo>
                  <a:pt x="121" y="1886"/>
                  <a:pt x="121" y="1886"/>
                  <a:pt x="121" y="1886"/>
                </a:cubicBezTo>
                <a:cubicBezTo>
                  <a:pt x="121" y="1904"/>
                  <a:pt x="132" y="1920"/>
                  <a:pt x="147" y="1928"/>
                </a:cubicBezTo>
                <a:cubicBezTo>
                  <a:pt x="147" y="2082"/>
                  <a:pt x="147" y="2082"/>
                  <a:pt x="147" y="2082"/>
                </a:cubicBezTo>
                <a:cubicBezTo>
                  <a:pt x="119" y="2098"/>
                  <a:pt x="101" y="2125"/>
                  <a:pt x="101" y="2160"/>
                </a:cubicBezTo>
                <a:cubicBezTo>
                  <a:pt x="101" y="2170"/>
                  <a:pt x="101" y="2170"/>
                  <a:pt x="101" y="2170"/>
                </a:cubicBezTo>
                <a:cubicBezTo>
                  <a:pt x="101" y="2186"/>
                  <a:pt x="115" y="2200"/>
                  <a:pt x="131" y="2200"/>
                </a:cubicBezTo>
                <a:cubicBezTo>
                  <a:pt x="275" y="2200"/>
                  <a:pt x="275" y="2200"/>
                  <a:pt x="275" y="2200"/>
                </a:cubicBezTo>
                <a:cubicBezTo>
                  <a:pt x="291" y="2200"/>
                  <a:pt x="304" y="2186"/>
                  <a:pt x="304" y="2170"/>
                </a:cubicBezTo>
                <a:cubicBezTo>
                  <a:pt x="304" y="2160"/>
                  <a:pt x="304" y="2160"/>
                  <a:pt x="304" y="2160"/>
                </a:cubicBezTo>
                <a:cubicBezTo>
                  <a:pt x="304" y="2125"/>
                  <a:pt x="286" y="2098"/>
                  <a:pt x="258" y="2082"/>
                </a:cubicBezTo>
                <a:cubicBezTo>
                  <a:pt x="258" y="1928"/>
                  <a:pt x="258" y="1928"/>
                  <a:pt x="258" y="1928"/>
                </a:cubicBezTo>
                <a:cubicBezTo>
                  <a:pt x="273" y="1920"/>
                  <a:pt x="284" y="1904"/>
                  <a:pt x="284" y="1886"/>
                </a:cubicBezTo>
                <a:cubicBezTo>
                  <a:pt x="284" y="1807"/>
                  <a:pt x="284" y="1807"/>
                  <a:pt x="284" y="1807"/>
                </a:cubicBezTo>
                <a:cubicBezTo>
                  <a:pt x="297" y="1790"/>
                  <a:pt x="304" y="1769"/>
                  <a:pt x="304" y="1747"/>
                </a:cubicBezTo>
                <a:cubicBezTo>
                  <a:pt x="304" y="1737"/>
                  <a:pt x="304" y="1737"/>
                  <a:pt x="304" y="1737"/>
                </a:cubicBezTo>
                <a:cubicBezTo>
                  <a:pt x="304" y="1726"/>
                  <a:pt x="298" y="1716"/>
                  <a:pt x="288" y="1711"/>
                </a:cubicBezTo>
                <a:cubicBezTo>
                  <a:pt x="353" y="1383"/>
                  <a:pt x="353" y="1383"/>
                  <a:pt x="353" y="1383"/>
                </a:cubicBezTo>
                <a:cubicBezTo>
                  <a:pt x="399" y="1383"/>
                  <a:pt x="399" y="1383"/>
                  <a:pt x="399" y="1383"/>
                </a:cubicBezTo>
                <a:cubicBezTo>
                  <a:pt x="490" y="2151"/>
                  <a:pt x="490" y="2151"/>
                  <a:pt x="490" y="2151"/>
                </a:cubicBezTo>
                <a:cubicBezTo>
                  <a:pt x="492" y="2173"/>
                  <a:pt x="513" y="2191"/>
                  <a:pt x="536" y="2191"/>
                </a:cubicBezTo>
                <a:cubicBezTo>
                  <a:pt x="635" y="2191"/>
                  <a:pt x="635" y="2191"/>
                  <a:pt x="635" y="2191"/>
                </a:cubicBezTo>
                <a:cubicBezTo>
                  <a:pt x="635" y="1378"/>
                  <a:pt x="635" y="1378"/>
                  <a:pt x="635" y="1378"/>
                </a:cubicBezTo>
                <a:cubicBezTo>
                  <a:pt x="703" y="1359"/>
                  <a:pt x="753" y="1298"/>
                  <a:pt x="753" y="1224"/>
                </a:cubicBezTo>
                <a:lnTo>
                  <a:pt x="750" y="1183"/>
                </a:lnTo>
                <a:close/>
                <a:moveTo>
                  <a:pt x="41" y="1225"/>
                </a:moveTo>
                <a:cubicBezTo>
                  <a:pt x="41" y="1224"/>
                  <a:pt x="41" y="1224"/>
                  <a:pt x="41" y="1224"/>
                </a:cubicBezTo>
                <a:cubicBezTo>
                  <a:pt x="118" y="1224"/>
                  <a:pt x="118" y="1224"/>
                  <a:pt x="118" y="1224"/>
                </a:cubicBezTo>
                <a:cubicBezTo>
                  <a:pt x="118" y="1335"/>
                  <a:pt x="118" y="1335"/>
                  <a:pt x="118" y="1335"/>
                </a:cubicBezTo>
                <a:cubicBezTo>
                  <a:pt x="74" y="1318"/>
                  <a:pt x="42" y="1275"/>
                  <a:pt x="41" y="1225"/>
                </a:cubicBezTo>
                <a:moveTo>
                  <a:pt x="261" y="2137"/>
                </a:moveTo>
                <a:cubicBezTo>
                  <a:pt x="262" y="2138"/>
                  <a:pt x="262" y="2139"/>
                  <a:pt x="263" y="2141"/>
                </a:cubicBezTo>
                <a:cubicBezTo>
                  <a:pt x="264" y="2143"/>
                  <a:pt x="265" y="2145"/>
                  <a:pt x="265" y="2147"/>
                </a:cubicBezTo>
                <a:cubicBezTo>
                  <a:pt x="266" y="2151"/>
                  <a:pt x="267" y="2155"/>
                  <a:pt x="267" y="2160"/>
                </a:cubicBezTo>
                <a:cubicBezTo>
                  <a:pt x="267" y="2162"/>
                  <a:pt x="267" y="2162"/>
                  <a:pt x="267" y="2162"/>
                </a:cubicBezTo>
                <a:cubicBezTo>
                  <a:pt x="139" y="2162"/>
                  <a:pt x="139" y="2162"/>
                  <a:pt x="139" y="2162"/>
                </a:cubicBezTo>
                <a:cubicBezTo>
                  <a:pt x="139" y="2160"/>
                  <a:pt x="139" y="2160"/>
                  <a:pt x="139" y="2160"/>
                </a:cubicBezTo>
                <a:cubicBezTo>
                  <a:pt x="139" y="2155"/>
                  <a:pt x="139" y="2151"/>
                  <a:pt x="140" y="2147"/>
                </a:cubicBezTo>
                <a:cubicBezTo>
                  <a:pt x="141" y="2145"/>
                  <a:pt x="142" y="2143"/>
                  <a:pt x="143" y="2141"/>
                </a:cubicBezTo>
                <a:cubicBezTo>
                  <a:pt x="143" y="2139"/>
                  <a:pt x="143" y="2138"/>
                  <a:pt x="144" y="2137"/>
                </a:cubicBezTo>
                <a:cubicBezTo>
                  <a:pt x="145" y="2134"/>
                  <a:pt x="147" y="2132"/>
                  <a:pt x="149" y="2129"/>
                </a:cubicBezTo>
                <a:cubicBezTo>
                  <a:pt x="149" y="2129"/>
                  <a:pt x="149" y="2129"/>
                  <a:pt x="150" y="2128"/>
                </a:cubicBezTo>
                <a:cubicBezTo>
                  <a:pt x="152" y="2126"/>
                  <a:pt x="154" y="2123"/>
                  <a:pt x="156" y="2121"/>
                </a:cubicBezTo>
                <a:cubicBezTo>
                  <a:pt x="169" y="2111"/>
                  <a:pt x="187" y="2107"/>
                  <a:pt x="203" y="2107"/>
                </a:cubicBezTo>
                <a:cubicBezTo>
                  <a:pt x="222" y="2107"/>
                  <a:pt x="244" y="2113"/>
                  <a:pt x="256" y="2128"/>
                </a:cubicBezTo>
                <a:cubicBezTo>
                  <a:pt x="256" y="2129"/>
                  <a:pt x="256" y="2129"/>
                  <a:pt x="257" y="2129"/>
                </a:cubicBezTo>
                <a:cubicBezTo>
                  <a:pt x="258" y="2132"/>
                  <a:pt x="260" y="2134"/>
                  <a:pt x="261" y="2137"/>
                </a:cubicBezTo>
                <a:moveTo>
                  <a:pt x="185" y="2071"/>
                </a:moveTo>
                <a:cubicBezTo>
                  <a:pt x="185" y="1934"/>
                  <a:pt x="185" y="1934"/>
                  <a:pt x="185" y="1934"/>
                </a:cubicBezTo>
                <a:cubicBezTo>
                  <a:pt x="221" y="1934"/>
                  <a:pt x="221" y="1934"/>
                  <a:pt x="221" y="1934"/>
                </a:cubicBezTo>
                <a:cubicBezTo>
                  <a:pt x="221" y="2071"/>
                  <a:pt x="221" y="2071"/>
                  <a:pt x="221" y="2071"/>
                </a:cubicBezTo>
                <a:cubicBezTo>
                  <a:pt x="215" y="2070"/>
                  <a:pt x="209" y="2069"/>
                  <a:pt x="203" y="2069"/>
                </a:cubicBezTo>
                <a:cubicBezTo>
                  <a:pt x="197" y="2069"/>
                  <a:pt x="191" y="2070"/>
                  <a:pt x="185" y="2071"/>
                </a:cubicBezTo>
                <a:moveTo>
                  <a:pt x="267" y="1747"/>
                </a:moveTo>
                <a:cubicBezTo>
                  <a:pt x="267" y="1766"/>
                  <a:pt x="258" y="1780"/>
                  <a:pt x="251" y="1788"/>
                </a:cubicBezTo>
                <a:cubicBezTo>
                  <a:pt x="247" y="1794"/>
                  <a:pt x="247" y="1794"/>
                  <a:pt x="247" y="1794"/>
                </a:cubicBezTo>
                <a:cubicBezTo>
                  <a:pt x="247" y="1843"/>
                  <a:pt x="247" y="1843"/>
                  <a:pt x="247" y="1843"/>
                </a:cubicBezTo>
                <a:cubicBezTo>
                  <a:pt x="247" y="1886"/>
                  <a:pt x="247" y="1886"/>
                  <a:pt x="247" y="1886"/>
                </a:cubicBezTo>
                <a:cubicBezTo>
                  <a:pt x="247" y="1891"/>
                  <a:pt x="242" y="1896"/>
                  <a:pt x="236" y="1896"/>
                </a:cubicBezTo>
                <a:cubicBezTo>
                  <a:pt x="221" y="1896"/>
                  <a:pt x="221" y="1896"/>
                  <a:pt x="221" y="1896"/>
                </a:cubicBezTo>
                <a:cubicBezTo>
                  <a:pt x="185" y="1896"/>
                  <a:pt x="185" y="1896"/>
                  <a:pt x="185" y="1896"/>
                </a:cubicBezTo>
                <a:cubicBezTo>
                  <a:pt x="169" y="1896"/>
                  <a:pt x="169" y="1896"/>
                  <a:pt x="169" y="1896"/>
                </a:cubicBezTo>
                <a:cubicBezTo>
                  <a:pt x="164" y="1896"/>
                  <a:pt x="159" y="1891"/>
                  <a:pt x="159" y="1886"/>
                </a:cubicBezTo>
                <a:cubicBezTo>
                  <a:pt x="159" y="1843"/>
                  <a:pt x="159" y="1843"/>
                  <a:pt x="159" y="1843"/>
                </a:cubicBezTo>
                <a:cubicBezTo>
                  <a:pt x="159" y="1794"/>
                  <a:pt x="159" y="1794"/>
                  <a:pt x="159" y="1794"/>
                </a:cubicBezTo>
                <a:cubicBezTo>
                  <a:pt x="154" y="1788"/>
                  <a:pt x="154" y="1788"/>
                  <a:pt x="154" y="1788"/>
                </a:cubicBezTo>
                <a:cubicBezTo>
                  <a:pt x="147" y="1780"/>
                  <a:pt x="139" y="1766"/>
                  <a:pt x="139" y="1747"/>
                </a:cubicBezTo>
                <a:cubicBezTo>
                  <a:pt x="139" y="1745"/>
                  <a:pt x="139" y="1745"/>
                  <a:pt x="139" y="1745"/>
                </a:cubicBezTo>
                <a:cubicBezTo>
                  <a:pt x="267" y="1745"/>
                  <a:pt x="267" y="1745"/>
                  <a:pt x="267" y="1745"/>
                </a:cubicBezTo>
                <a:lnTo>
                  <a:pt x="267" y="1747"/>
                </a:lnTo>
                <a:close/>
                <a:moveTo>
                  <a:pt x="376" y="436"/>
                </a:moveTo>
                <a:cubicBezTo>
                  <a:pt x="297" y="436"/>
                  <a:pt x="232" y="371"/>
                  <a:pt x="232" y="291"/>
                </a:cubicBezTo>
                <a:cubicBezTo>
                  <a:pt x="232" y="201"/>
                  <a:pt x="232" y="201"/>
                  <a:pt x="232" y="201"/>
                </a:cubicBezTo>
                <a:cubicBezTo>
                  <a:pt x="232" y="163"/>
                  <a:pt x="263" y="132"/>
                  <a:pt x="302" y="132"/>
                </a:cubicBezTo>
                <a:cubicBezTo>
                  <a:pt x="301" y="132"/>
                  <a:pt x="301" y="132"/>
                  <a:pt x="301" y="132"/>
                </a:cubicBezTo>
                <a:cubicBezTo>
                  <a:pt x="323" y="137"/>
                  <a:pt x="349" y="140"/>
                  <a:pt x="376" y="140"/>
                </a:cubicBezTo>
                <a:cubicBezTo>
                  <a:pt x="429" y="140"/>
                  <a:pt x="475" y="130"/>
                  <a:pt x="502" y="114"/>
                </a:cubicBezTo>
                <a:cubicBezTo>
                  <a:pt x="514" y="135"/>
                  <a:pt x="521" y="159"/>
                  <a:pt x="521" y="185"/>
                </a:cubicBezTo>
                <a:cubicBezTo>
                  <a:pt x="521" y="291"/>
                  <a:pt x="521" y="291"/>
                  <a:pt x="521" y="291"/>
                </a:cubicBezTo>
                <a:cubicBezTo>
                  <a:pt x="521" y="371"/>
                  <a:pt x="456" y="436"/>
                  <a:pt x="376" y="436"/>
                </a:cubicBezTo>
                <a:moveTo>
                  <a:pt x="635" y="1335"/>
                </a:moveTo>
                <a:cubicBezTo>
                  <a:pt x="635" y="1224"/>
                  <a:pt x="635" y="1224"/>
                  <a:pt x="635" y="1224"/>
                </a:cubicBezTo>
                <a:cubicBezTo>
                  <a:pt x="712" y="1224"/>
                  <a:pt x="712" y="1224"/>
                  <a:pt x="712" y="1224"/>
                </a:cubicBezTo>
                <a:cubicBezTo>
                  <a:pt x="712" y="1225"/>
                  <a:pt x="712" y="1225"/>
                  <a:pt x="712" y="1225"/>
                </a:cubicBezTo>
                <a:cubicBezTo>
                  <a:pt x="711" y="1275"/>
                  <a:pt x="679" y="1318"/>
                  <a:pt x="635" y="1335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7" name="Freeform 2262">
            <a:extLst>
              <a:ext uri="{FF2B5EF4-FFF2-40B4-BE49-F238E27FC236}">
                <a16:creationId xmlns:a16="http://schemas.microsoft.com/office/drawing/2014/main" id="{787CEFE6-C3E6-4BF8-8A0A-8C65BC096FC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337500" y="3923771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0FCD36D-177B-4C61-B6DC-B165E1C084F9}"/>
              </a:ext>
            </a:extLst>
          </p:cNvPr>
          <p:cNvGrpSpPr>
            <a:grpSpLocks noChangeAspect="1"/>
          </p:cNvGrpSpPr>
          <p:nvPr/>
        </p:nvGrpSpPr>
        <p:grpSpPr>
          <a:xfrm>
            <a:off x="6053554" y="3923771"/>
            <a:ext cx="229955" cy="668595"/>
            <a:chOff x="5367337" y="4392613"/>
            <a:chExt cx="927100" cy="2695575"/>
          </a:xfrm>
          <a:solidFill>
            <a:schemeClr val="accent3"/>
          </a:solidFill>
        </p:grpSpPr>
        <p:sp>
          <p:nvSpPr>
            <p:cNvPr id="69" name="Oval 2155">
              <a:extLst>
                <a:ext uri="{FF2B5EF4-FFF2-40B4-BE49-F238E27FC236}">
                  <a16:creationId xmlns:a16="http://schemas.microsoft.com/office/drawing/2014/main" id="{09ABD351-EFA6-45A3-9E32-38A670C72B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9300" y="4614863"/>
              <a:ext cx="3968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2156">
              <a:extLst>
                <a:ext uri="{FF2B5EF4-FFF2-40B4-BE49-F238E27FC236}">
                  <a16:creationId xmlns:a16="http://schemas.microsoft.com/office/drawing/2014/main" id="{2CEE9D3C-18AE-4985-BCC4-29DFE089AD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67337" y="4392613"/>
              <a:ext cx="927100" cy="2695575"/>
            </a:xfrm>
            <a:custGeom>
              <a:avLst/>
              <a:gdLst>
                <a:gd name="T0" fmla="*/ 705 w 756"/>
                <a:gd name="T1" fmla="*/ 588 h 2200"/>
                <a:gd name="T2" fmla="*/ 587 w 756"/>
                <a:gd name="T3" fmla="*/ 492 h 2200"/>
                <a:gd name="T4" fmla="*/ 393 w 756"/>
                <a:gd name="T5" fmla="*/ 0 h 2200"/>
                <a:gd name="T6" fmla="*/ 200 w 756"/>
                <a:gd name="T7" fmla="*/ 248 h 2200"/>
                <a:gd name="T8" fmla="*/ 124 w 756"/>
                <a:gd name="T9" fmla="*/ 527 h 2200"/>
                <a:gd name="T10" fmla="*/ 81 w 756"/>
                <a:gd name="T11" fmla="*/ 588 h 2200"/>
                <a:gd name="T12" fmla="*/ 32 w 756"/>
                <a:gd name="T13" fmla="*/ 1088 h 2200"/>
                <a:gd name="T14" fmla="*/ 32 w 756"/>
                <a:gd name="T15" fmla="*/ 1152 h 2200"/>
                <a:gd name="T16" fmla="*/ 34 w 756"/>
                <a:gd name="T17" fmla="*/ 1193 h 2200"/>
                <a:gd name="T18" fmla="*/ 102 w 756"/>
                <a:gd name="T19" fmla="*/ 1329 h 2200"/>
                <a:gd name="T20" fmla="*/ 91 w 756"/>
                <a:gd name="T21" fmla="*/ 1982 h 2200"/>
                <a:gd name="T22" fmla="*/ 97 w 756"/>
                <a:gd name="T23" fmla="*/ 2018 h 2200"/>
                <a:gd name="T24" fmla="*/ 238 w 756"/>
                <a:gd name="T25" fmla="*/ 2025 h 2200"/>
                <a:gd name="T26" fmla="*/ 308 w 756"/>
                <a:gd name="T27" fmla="*/ 2200 h 2200"/>
                <a:gd name="T28" fmla="*/ 372 w 756"/>
                <a:gd name="T29" fmla="*/ 2025 h 2200"/>
                <a:gd name="T30" fmla="*/ 415 w 756"/>
                <a:gd name="T31" fmla="*/ 2200 h 2200"/>
                <a:gd name="T32" fmla="*/ 528 w 756"/>
                <a:gd name="T33" fmla="*/ 2157 h 2200"/>
                <a:gd name="T34" fmla="*/ 674 w 756"/>
                <a:gd name="T35" fmla="*/ 2025 h 2200"/>
                <a:gd name="T36" fmla="*/ 695 w 756"/>
                <a:gd name="T37" fmla="*/ 2002 h 2200"/>
                <a:gd name="T38" fmla="*/ 695 w 756"/>
                <a:gd name="T39" fmla="*/ 1982 h 2200"/>
                <a:gd name="T40" fmla="*/ 684 w 756"/>
                <a:gd name="T41" fmla="*/ 1325 h 2200"/>
                <a:gd name="T42" fmla="*/ 242 w 756"/>
                <a:gd name="T43" fmla="*/ 267 h 2200"/>
                <a:gd name="T44" fmla="*/ 416 w 756"/>
                <a:gd name="T45" fmla="*/ 162 h 2200"/>
                <a:gd name="T46" fmla="*/ 498 w 756"/>
                <a:gd name="T47" fmla="*/ 86 h 2200"/>
                <a:gd name="T48" fmla="*/ 544 w 756"/>
                <a:gd name="T49" fmla="*/ 304 h 2200"/>
                <a:gd name="T50" fmla="*/ 242 w 756"/>
                <a:gd name="T51" fmla="*/ 299 h 2200"/>
                <a:gd name="T52" fmla="*/ 386 w 756"/>
                <a:gd name="T53" fmla="*/ 595 h 2200"/>
                <a:gd name="T54" fmla="*/ 320 w 756"/>
                <a:gd name="T55" fmla="*/ 483 h 2200"/>
                <a:gd name="T56" fmla="*/ 466 w 756"/>
                <a:gd name="T57" fmla="*/ 483 h 2200"/>
                <a:gd name="T58" fmla="*/ 386 w 756"/>
                <a:gd name="T59" fmla="*/ 595 h 2200"/>
                <a:gd name="T60" fmla="*/ 143 w 756"/>
                <a:gd name="T61" fmla="*/ 566 h 2200"/>
                <a:gd name="T62" fmla="*/ 357 w 756"/>
                <a:gd name="T63" fmla="*/ 627 h 2200"/>
                <a:gd name="T64" fmla="*/ 222 w 756"/>
                <a:gd name="T65" fmla="*/ 739 h 2200"/>
                <a:gd name="T66" fmla="*/ 179 w 756"/>
                <a:gd name="T67" fmla="*/ 739 h 2200"/>
                <a:gd name="T68" fmla="*/ 108 w 756"/>
                <a:gd name="T69" fmla="*/ 809 h 2200"/>
                <a:gd name="T70" fmla="*/ 105 w 756"/>
                <a:gd name="T71" fmla="*/ 852 h 2200"/>
                <a:gd name="T72" fmla="*/ 163 w 756"/>
                <a:gd name="T73" fmla="*/ 977 h 2200"/>
                <a:gd name="T74" fmla="*/ 149 w 756"/>
                <a:gd name="T75" fmla="*/ 1088 h 2200"/>
                <a:gd name="T76" fmla="*/ 105 w 756"/>
                <a:gd name="T77" fmla="*/ 852 h 2200"/>
                <a:gd name="T78" fmla="*/ 105 w 756"/>
                <a:gd name="T79" fmla="*/ 1272 h 2200"/>
                <a:gd name="T80" fmla="*/ 81 w 756"/>
                <a:gd name="T81" fmla="*/ 1152 h 2200"/>
                <a:gd name="T82" fmla="*/ 111 w 756"/>
                <a:gd name="T83" fmla="*/ 1278 h 2200"/>
                <a:gd name="T84" fmla="*/ 142 w 756"/>
                <a:gd name="T85" fmla="*/ 1624 h 2200"/>
                <a:gd name="T86" fmla="*/ 589 w 756"/>
                <a:gd name="T87" fmla="*/ 1071 h 2200"/>
                <a:gd name="T88" fmla="*/ 651 w 756"/>
                <a:gd name="T89" fmla="*/ 1982 h 2200"/>
                <a:gd name="T90" fmla="*/ 681 w 756"/>
                <a:gd name="T91" fmla="*/ 1272 h 2200"/>
                <a:gd name="T92" fmla="*/ 640 w 756"/>
                <a:gd name="T93" fmla="*/ 1104 h 2200"/>
                <a:gd name="T94" fmla="*/ 623 w 756"/>
                <a:gd name="T95" fmla="*/ 977 h 2200"/>
                <a:gd name="T96" fmla="*/ 683 w 756"/>
                <a:gd name="T97" fmla="*/ 880 h 2200"/>
                <a:gd name="T98" fmla="*/ 681 w 756"/>
                <a:gd name="T99" fmla="*/ 1272 h 2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56" h="2200">
                  <a:moveTo>
                    <a:pt x="752" y="1193"/>
                  </a:moveTo>
                  <a:cubicBezTo>
                    <a:pt x="705" y="588"/>
                    <a:pt x="705" y="588"/>
                    <a:pt x="705" y="588"/>
                  </a:cubicBezTo>
                  <a:cubicBezTo>
                    <a:pt x="700" y="554"/>
                    <a:pt x="689" y="540"/>
                    <a:pt x="662" y="527"/>
                  </a:cubicBezTo>
                  <a:cubicBezTo>
                    <a:pt x="587" y="492"/>
                    <a:pt x="587" y="492"/>
                    <a:pt x="587" y="492"/>
                  </a:cubicBezTo>
                  <a:cubicBezTo>
                    <a:pt x="587" y="193"/>
                    <a:pt x="587" y="193"/>
                    <a:pt x="587" y="193"/>
                  </a:cubicBezTo>
                  <a:cubicBezTo>
                    <a:pt x="587" y="86"/>
                    <a:pt x="500" y="0"/>
                    <a:pt x="393" y="0"/>
                  </a:cubicBezTo>
                  <a:cubicBezTo>
                    <a:pt x="286" y="0"/>
                    <a:pt x="200" y="86"/>
                    <a:pt x="200" y="19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199" y="454"/>
                    <a:pt x="199" y="492"/>
                  </a:cubicBezTo>
                  <a:cubicBezTo>
                    <a:pt x="124" y="527"/>
                    <a:pt x="124" y="527"/>
                    <a:pt x="124" y="527"/>
                  </a:cubicBezTo>
                  <a:cubicBezTo>
                    <a:pt x="118" y="530"/>
                    <a:pt x="112" y="534"/>
                    <a:pt x="107" y="537"/>
                  </a:cubicBezTo>
                  <a:cubicBezTo>
                    <a:pt x="92" y="548"/>
                    <a:pt x="84" y="563"/>
                    <a:pt x="81" y="588"/>
                  </a:cubicBezTo>
                  <a:cubicBezTo>
                    <a:pt x="43" y="1088"/>
                    <a:pt x="43" y="1088"/>
                    <a:pt x="43" y="1088"/>
                  </a:cubicBezTo>
                  <a:cubicBezTo>
                    <a:pt x="32" y="1088"/>
                    <a:pt x="32" y="1088"/>
                    <a:pt x="32" y="1088"/>
                  </a:cubicBezTo>
                  <a:cubicBezTo>
                    <a:pt x="15" y="1088"/>
                    <a:pt x="0" y="1102"/>
                    <a:pt x="0" y="1120"/>
                  </a:cubicBezTo>
                  <a:cubicBezTo>
                    <a:pt x="0" y="1138"/>
                    <a:pt x="15" y="1152"/>
                    <a:pt x="32" y="1152"/>
                  </a:cubicBezTo>
                  <a:cubicBezTo>
                    <a:pt x="38" y="1152"/>
                    <a:pt x="38" y="1152"/>
                    <a:pt x="38" y="1152"/>
                  </a:cubicBezTo>
                  <a:cubicBezTo>
                    <a:pt x="34" y="1193"/>
                    <a:pt x="34" y="1193"/>
                    <a:pt x="34" y="1193"/>
                  </a:cubicBezTo>
                  <a:cubicBezTo>
                    <a:pt x="30" y="1248"/>
                    <a:pt x="58" y="1296"/>
                    <a:pt x="102" y="1325"/>
                  </a:cubicBezTo>
                  <a:cubicBezTo>
                    <a:pt x="102" y="1329"/>
                    <a:pt x="102" y="1329"/>
                    <a:pt x="102" y="1329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2002"/>
                    <a:pt x="91" y="2002"/>
                    <a:pt x="91" y="2002"/>
                  </a:cubicBezTo>
                  <a:cubicBezTo>
                    <a:pt x="91" y="2008"/>
                    <a:pt x="93" y="2013"/>
                    <a:pt x="97" y="2018"/>
                  </a:cubicBezTo>
                  <a:cubicBezTo>
                    <a:pt x="101" y="2022"/>
                    <a:pt x="106" y="2025"/>
                    <a:pt x="112" y="2025"/>
                  </a:cubicBezTo>
                  <a:cubicBezTo>
                    <a:pt x="238" y="2025"/>
                    <a:pt x="238" y="2025"/>
                    <a:pt x="238" y="2025"/>
                  </a:cubicBezTo>
                  <a:cubicBezTo>
                    <a:pt x="259" y="2157"/>
                    <a:pt x="259" y="2157"/>
                    <a:pt x="259" y="2157"/>
                  </a:cubicBezTo>
                  <a:cubicBezTo>
                    <a:pt x="262" y="2180"/>
                    <a:pt x="284" y="2200"/>
                    <a:pt x="308" y="2200"/>
                  </a:cubicBezTo>
                  <a:cubicBezTo>
                    <a:pt x="372" y="2200"/>
                    <a:pt x="372" y="2200"/>
                    <a:pt x="372" y="2200"/>
                  </a:cubicBezTo>
                  <a:cubicBezTo>
                    <a:pt x="372" y="2025"/>
                    <a:pt x="372" y="2025"/>
                    <a:pt x="372" y="2025"/>
                  </a:cubicBezTo>
                  <a:cubicBezTo>
                    <a:pt x="414" y="2025"/>
                    <a:pt x="414" y="2025"/>
                    <a:pt x="414" y="2025"/>
                  </a:cubicBezTo>
                  <a:cubicBezTo>
                    <a:pt x="415" y="2200"/>
                    <a:pt x="415" y="2200"/>
                    <a:pt x="415" y="2200"/>
                  </a:cubicBezTo>
                  <a:cubicBezTo>
                    <a:pt x="479" y="2200"/>
                    <a:pt x="479" y="2200"/>
                    <a:pt x="479" y="2200"/>
                  </a:cubicBezTo>
                  <a:cubicBezTo>
                    <a:pt x="502" y="2200"/>
                    <a:pt x="524" y="2180"/>
                    <a:pt x="528" y="2157"/>
                  </a:cubicBezTo>
                  <a:cubicBezTo>
                    <a:pt x="549" y="2025"/>
                    <a:pt x="549" y="2025"/>
                    <a:pt x="549" y="2025"/>
                  </a:cubicBezTo>
                  <a:cubicBezTo>
                    <a:pt x="674" y="2025"/>
                    <a:pt x="674" y="2025"/>
                    <a:pt x="674" y="2025"/>
                  </a:cubicBezTo>
                  <a:cubicBezTo>
                    <a:pt x="680" y="2025"/>
                    <a:pt x="686" y="2022"/>
                    <a:pt x="690" y="2018"/>
                  </a:cubicBezTo>
                  <a:cubicBezTo>
                    <a:pt x="694" y="2013"/>
                    <a:pt x="695" y="2008"/>
                    <a:pt x="695" y="200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84" y="1329"/>
                    <a:pt x="684" y="1329"/>
                    <a:pt x="684" y="1329"/>
                  </a:cubicBezTo>
                  <a:cubicBezTo>
                    <a:pt x="684" y="1325"/>
                    <a:pt x="684" y="1325"/>
                    <a:pt x="684" y="1325"/>
                  </a:cubicBezTo>
                  <a:cubicBezTo>
                    <a:pt x="728" y="1296"/>
                    <a:pt x="756" y="1248"/>
                    <a:pt x="752" y="1193"/>
                  </a:cubicBezTo>
                  <a:moveTo>
                    <a:pt x="242" y="267"/>
                  </a:moveTo>
                  <a:cubicBezTo>
                    <a:pt x="243" y="227"/>
                    <a:pt x="275" y="162"/>
                    <a:pt x="315" y="162"/>
                  </a:cubicBezTo>
                  <a:cubicBezTo>
                    <a:pt x="416" y="162"/>
                    <a:pt x="416" y="162"/>
                    <a:pt x="416" y="162"/>
                  </a:cubicBezTo>
                  <a:cubicBezTo>
                    <a:pt x="456" y="162"/>
                    <a:pt x="488" y="130"/>
                    <a:pt x="488" y="90"/>
                  </a:cubicBezTo>
                  <a:cubicBezTo>
                    <a:pt x="488" y="85"/>
                    <a:pt x="495" y="82"/>
                    <a:pt x="498" y="86"/>
                  </a:cubicBezTo>
                  <a:cubicBezTo>
                    <a:pt x="526" y="113"/>
                    <a:pt x="544" y="151"/>
                    <a:pt x="544" y="193"/>
                  </a:cubicBezTo>
                  <a:cubicBezTo>
                    <a:pt x="544" y="304"/>
                    <a:pt x="544" y="304"/>
                    <a:pt x="544" y="304"/>
                  </a:cubicBezTo>
                  <a:cubicBezTo>
                    <a:pt x="544" y="390"/>
                    <a:pt x="470" y="460"/>
                    <a:pt x="383" y="454"/>
                  </a:cubicBezTo>
                  <a:cubicBezTo>
                    <a:pt x="303" y="449"/>
                    <a:pt x="242" y="379"/>
                    <a:pt x="242" y="299"/>
                  </a:cubicBezTo>
                  <a:lnTo>
                    <a:pt x="242" y="267"/>
                  </a:lnTo>
                  <a:close/>
                  <a:moveTo>
                    <a:pt x="386" y="595"/>
                  </a:moveTo>
                  <a:cubicBezTo>
                    <a:pt x="293" y="496"/>
                    <a:pt x="293" y="496"/>
                    <a:pt x="293" y="496"/>
                  </a:cubicBezTo>
                  <a:cubicBezTo>
                    <a:pt x="293" y="496"/>
                    <a:pt x="320" y="483"/>
                    <a:pt x="320" y="483"/>
                  </a:cubicBezTo>
                  <a:cubicBezTo>
                    <a:pt x="343" y="492"/>
                    <a:pt x="367" y="497"/>
                    <a:pt x="393" y="497"/>
                  </a:cubicBezTo>
                  <a:cubicBezTo>
                    <a:pt x="419" y="497"/>
                    <a:pt x="444" y="492"/>
                    <a:pt x="466" y="483"/>
                  </a:cubicBezTo>
                  <a:cubicBezTo>
                    <a:pt x="466" y="483"/>
                    <a:pt x="482" y="490"/>
                    <a:pt x="482" y="490"/>
                  </a:cubicBezTo>
                  <a:lnTo>
                    <a:pt x="386" y="595"/>
                  </a:lnTo>
                  <a:close/>
                  <a:moveTo>
                    <a:pt x="124" y="593"/>
                  </a:moveTo>
                  <a:cubicBezTo>
                    <a:pt x="125" y="584"/>
                    <a:pt x="130" y="572"/>
                    <a:pt x="143" y="566"/>
                  </a:cubicBezTo>
                  <a:cubicBezTo>
                    <a:pt x="252" y="515"/>
                    <a:pt x="252" y="515"/>
                    <a:pt x="252" y="515"/>
                  </a:cubicBezTo>
                  <a:cubicBezTo>
                    <a:pt x="357" y="627"/>
                    <a:pt x="357" y="627"/>
                    <a:pt x="357" y="627"/>
                  </a:cubicBezTo>
                  <a:cubicBezTo>
                    <a:pt x="220" y="777"/>
                    <a:pt x="220" y="777"/>
                    <a:pt x="220" y="777"/>
                  </a:cubicBezTo>
                  <a:cubicBezTo>
                    <a:pt x="222" y="739"/>
                    <a:pt x="222" y="739"/>
                    <a:pt x="222" y="739"/>
                  </a:cubicBezTo>
                  <a:cubicBezTo>
                    <a:pt x="222" y="727"/>
                    <a:pt x="213" y="717"/>
                    <a:pt x="201" y="717"/>
                  </a:cubicBezTo>
                  <a:cubicBezTo>
                    <a:pt x="189" y="717"/>
                    <a:pt x="179" y="727"/>
                    <a:pt x="179" y="739"/>
                  </a:cubicBezTo>
                  <a:cubicBezTo>
                    <a:pt x="175" y="809"/>
                    <a:pt x="175" y="809"/>
                    <a:pt x="175" y="809"/>
                  </a:cubicBezTo>
                  <a:cubicBezTo>
                    <a:pt x="108" y="809"/>
                    <a:pt x="108" y="809"/>
                    <a:pt x="108" y="809"/>
                  </a:cubicBezTo>
                  <a:lnTo>
                    <a:pt x="124" y="593"/>
                  </a:lnTo>
                  <a:close/>
                  <a:moveTo>
                    <a:pt x="105" y="852"/>
                  </a:moveTo>
                  <a:cubicBezTo>
                    <a:pt x="172" y="852"/>
                    <a:pt x="172" y="852"/>
                    <a:pt x="172" y="852"/>
                  </a:cubicBezTo>
                  <a:cubicBezTo>
                    <a:pt x="163" y="977"/>
                    <a:pt x="163" y="977"/>
                    <a:pt x="163" y="977"/>
                  </a:cubicBezTo>
                  <a:cubicBezTo>
                    <a:pt x="161" y="1001"/>
                    <a:pt x="159" y="1038"/>
                    <a:pt x="155" y="1061"/>
                  </a:cubicBezTo>
                  <a:cubicBezTo>
                    <a:pt x="149" y="1088"/>
                    <a:pt x="149" y="1088"/>
                    <a:pt x="149" y="1088"/>
                  </a:cubicBezTo>
                  <a:cubicBezTo>
                    <a:pt x="88" y="1088"/>
                    <a:pt x="88" y="1088"/>
                    <a:pt x="88" y="1088"/>
                  </a:cubicBezTo>
                  <a:lnTo>
                    <a:pt x="105" y="852"/>
                  </a:lnTo>
                  <a:close/>
                  <a:moveTo>
                    <a:pt x="111" y="1278"/>
                  </a:moveTo>
                  <a:cubicBezTo>
                    <a:pt x="109" y="1276"/>
                    <a:pt x="107" y="1274"/>
                    <a:pt x="105" y="1272"/>
                  </a:cubicBezTo>
                  <a:cubicBezTo>
                    <a:pt x="91" y="1257"/>
                    <a:pt x="74" y="1232"/>
                    <a:pt x="77" y="1197"/>
                  </a:cubicBezTo>
                  <a:cubicBezTo>
                    <a:pt x="81" y="1152"/>
                    <a:pt x="81" y="1152"/>
                    <a:pt x="81" y="1152"/>
                  </a:cubicBezTo>
                  <a:cubicBezTo>
                    <a:pt x="137" y="1152"/>
                    <a:pt x="137" y="1152"/>
                    <a:pt x="137" y="1152"/>
                  </a:cubicBezTo>
                  <a:lnTo>
                    <a:pt x="111" y="1278"/>
                  </a:lnTo>
                  <a:close/>
                  <a:moveTo>
                    <a:pt x="135" y="1982"/>
                  </a:moveTo>
                  <a:cubicBezTo>
                    <a:pt x="142" y="1624"/>
                    <a:pt x="142" y="1624"/>
                    <a:pt x="142" y="1624"/>
                  </a:cubicBezTo>
                  <a:cubicBezTo>
                    <a:pt x="582" y="1019"/>
                    <a:pt x="582" y="1019"/>
                    <a:pt x="582" y="1019"/>
                  </a:cubicBezTo>
                  <a:cubicBezTo>
                    <a:pt x="584" y="1037"/>
                    <a:pt x="586" y="1056"/>
                    <a:pt x="589" y="1071"/>
                  </a:cubicBezTo>
                  <a:cubicBezTo>
                    <a:pt x="639" y="1324"/>
                    <a:pt x="639" y="1324"/>
                    <a:pt x="639" y="1324"/>
                  </a:cubicBezTo>
                  <a:cubicBezTo>
                    <a:pt x="651" y="1982"/>
                    <a:pt x="651" y="1982"/>
                    <a:pt x="651" y="1982"/>
                  </a:cubicBezTo>
                  <a:lnTo>
                    <a:pt x="135" y="1982"/>
                  </a:lnTo>
                  <a:close/>
                  <a:moveTo>
                    <a:pt x="681" y="1272"/>
                  </a:moveTo>
                  <a:cubicBezTo>
                    <a:pt x="679" y="1274"/>
                    <a:pt x="677" y="1276"/>
                    <a:pt x="675" y="1278"/>
                  </a:cubicBezTo>
                  <a:cubicBezTo>
                    <a:pt x="640" y="1104"/>
                    <a:pt x="640" y="1104"/>
                    <a:pt x="640" y="1104"/>
                  </a:cubicBezTo>
                  <a:cubicBezTo>
                    <a:pt x="631" y="1061"/>
                    <a:pt x="631" y="1061"/>
                    <a:pt x="631" y="1061"/>
                  </a:cubicBezTo>
                  <a:cubicBezTo>
                    <a:pt x="627" y="1038"/>
                    <a:pt x="623" y="1001"/>
                    <a:pt x="623" y="977"/>
                  </a:cubicBezTo>
                  <a:cubicBezTo>
                    <a:pt x="623" y="962"/>
                    <a:pt x="623" y="962"/>
                    <a:pt x="623" y="962"/>
                  </a:cubicBezTo>
                  <a:cubicBezTo>
                    <a:pt x="683" y="880"/>
                    <a:pt x="683" y="880"/>
                    <a:pt x="683" y="880"/>
                  </a:cubicBezTo>
                  <a:cubicBezTo>
                    <a:pt x="709" y="1197"/>
                    <a:pt x="709" y="1197"/>
                    <a:pt x="709" y="1197"/>
                  </a:cubicBezTo>
                  <a:cubicBezTo>
                    <a:pt x="712" y="1232"/>
                    <a:pt x="695" y="1257"/>
                    <a:pt x="681" y="12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1" name="Freeform 2193">
            <a:extLst>
              <a:ext uri="{FF2B5EF4-FFF2-40B4-BE49-F238E27FC236}">
                <a16:creationId xmlns:a16="http://schemas.microsoft.com/office/drawing/2014/main" id="{0841974B-463F-41C4-B673-4EE3486983F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39228" y="3923771"/>
            <a:ext cx="229927" cy="668595"/>
          </a:xfrm>
          <a:custGeom>
            <a:avLst/>
            <a:gdLst>
              <a:gd name="T0" fmla="*/ 717 w 756"/>
              <a:gd name="T1" fmla="*/ 595 h 2200"/>
              <a:gd name="T2" fmla="*/ 604 w 756"/>
              <a:gd name="T3" fmla="*/ 499 h 2200"/>
              <a:gd name="T4" fmla="*/ 578 w 756"/>
              <a:gd name="T5" fmla="*/ 112 h 2200"/>
              <a:gd name="T6" fmla="*/ 519 w 756"/>
              <a:gd name="T7" fmla="*/ 64 h 2200"/>
              <a:gd name="T8" fmla="*/ 237 w 756"/>
              <a:gd name="T9" fmla="*/ 64 h 2200"/>
              <a:gd name="T10" fmla="*/ 177 w 756"/>
              <a:gd name="T11" fmla="*/ 112 h 2200"/>
              <a:gd name="T12" fmla="*/ 152 w 756"/>
              <a:gd name="T13" fmla="*/ 499 h 2200"/>
              <a:gd name="T14" fmla="*/ 39 w 756"/>
              <a:gd name="T15" fmla="*/ 595 h 2200"/>
              <a:gd name="T16" fmla="*/ 99 w 756"/>
              <a:gd name="T17" fmla="*/ 1375 h 2200"/>
              <a:gd name="T18" fmla="*/ 67 w 756"/>
              <a:gd name="T19" fmla="*/ 2071 h 2200"/>
              <a:gd name="T20" fmla="*/ 73 w 756"/>
              <a:gd name="T21" fmla="*/ 2087 h 2200"/>
              <a:gd name="T22" fmla="*/ 126 w 756"/>
              <a:gd name="T23" fmla="*/ 2094 h 2200"/>
              <a:gd name="T24" fmla="*/ 225 w 756"/>
              <a:gd name="T25" fmla="*/ 2200 h 2200"/>
              <a:gd name="T26" fmla="*/ 277 w 756"/>
              <a:gd name="T27" fmla="*/ 2094 h 2200"/>
              <a:gd name="T28" fmla="*/ 484 w 756"/>
              <a:gd name="T29" fmla="*/ 2159 h 2200"/>
              <a:gd name="T30" fmla="*/ 630 w 756"/>
              <a:gd name="T31" fmla="*/ 2200 h 2200"/>
              <a:gd name="T32" fmla="*/ 668 w 756"/>
              <a:gd name="T33" fmla="*/ 2094 h 2200"/>
              <a:gd name="T34" fmla="*/ 688 w 756"/>
              <a:gd name="T35" fmla="*/ 2076 h 2200"/>
              <a:gd name="T36" fmla="*/ 652 w 756"/>
              <a:gd name="T37" fmla="*/ 1377 h 2200"/>
              <a:gd name="T38" fmla="*/ 756 w 756"/>
              <a:gd name="T39" fmla="*/ 1228 h 2200"/>
              <a:gd name="T40" fmla="*/ 530 w 756"/>
              <a:gd name="T41" fmla="*/ 92 h 2200"/>
              <a:gd name="T42" fmla="*/ 530 w 756"/>
              <a:gd name="T43" fmla="*/ 133 h 2200"/>
              <a:gd name="T44" fmla="*/ 205 w 756"/>
              <a:gd name="T45" fmla="*/ 112 h 2200"/>
              <a:gd name="T46" fmla="*/ 378 w 756"/>
              <a:gd name="T47" fmla="*/ 479 h 2200"/>
              <a:gd name="T48" fmla="*/ 470 w 756"/>
              <a:gd name="T49" fmla="*/ 480 h 2200"/>
              <a:gd name="T50" fmla="*/ 286 w 756"/>
              <a:gd name="T51" fmla="*/ 480 h 2200"/>
              <a:gd name="T52" fmla="*/ 378 w 756"/>
              <a:gd name="T53" fmla="*/ 479 h 2200"/>
              <a:gd name="T54" fmla="*/ 378 w 756"/>
              <a:gd name="T55" fmla="*/ 397 h 2200"/>
              <a:gd name="T56" fmla="*/ 378 w 756"/>
              <a:gd name="T57" fmla="*/ 437 h 2200"/>
              <a:gd name="T58" fmla="*/ 450 w 756"/>
              <a:gd name="T59" fmla="*/ 359 h 2200"/>
              <a:gd name="T60" fmla="*/ 306 w 756"/>
              <a:gd name="T61" fmla="*/ 359 h 2200"/>
              <a:gd name="T62" fmla="*/ 233 w 756"/>
              <a:gd name="T63" fmla="*/ 292 h 2200"/>
              <a:gd name="T64" fmla="*/ 300 w 756"/>
              <a:gd name="T65" fmla="*/ 162 h 2200"/>
              <a:gd name="T66" fmla="*/ 351 w 756"/>
              <a:gd name="T67" fmla="*/ 174 h 2200"/>
              <a:gd name="T68" fmla="*/ 378 w 756"/>
              <a:gd name="T69" fmla="*/ 179 h 2200"/>
              <a:gd name="T70" fmla="*/ 407 w 756"/>
              <a:gd name="T71" fmla="*/ 173 h 2200"/>
              <a:gd name="T72" fmla="*/ 523 w 756"/>
              <a:gd name="T73" fmla="*/ 210 h 2200"/>
              <a:gd name="T74" fmla="*/ 475 w 756"/>
              <a:gd name="T75" fmla="*/ 399 h 2200"/>
              <a:gd name="T76" fmla="*/ 102 w 756"/>
              <a:gd name="T77" fmla="*/ 1331 h 2200"/>
              <a:gd name="T78" fmla="*/ 41 w 756"/>
              <a:gd name="T79" fmla="*/ 1228 h 2200"/>
              <a:gd name="T80" fmla="*/ 106 w 756"/>
              <a:gd name="T81" fmla="*/ 1333 h 2200"/>
              <a:gd name="T82" fmla="*/ 398 w 756"/>
              <a:gd name="T83" fmla="*/ 2053 h 2200"/>
              <a:gd name="T84" fmla="*/ 109 w 756"/>
              <a:gd name="T85" fmla="*/ 2053 h 2200"/>
              <a:gd name="T86" fmla="*/ 160 w 756"/>
              <a:gd name="T87" fmla="*/ 679 h 2200"/>
              <a:gd name="T88" fmla="*/ 113 w 756"/>
              <a:gd name="T89" fmla="*/ 1187 h 2200"/>
              <a:gd name="T90" fmla="*/ 83 w 756"/>
              <a:gd name="T91" fmla="*/ 598 h 2200"/>
              <a:gd name="T92" fmla="*/ 248 w 756"/>
              <a:gd name="T93" fmla="*/ 498 h 2200"/>
              <a:gd name="T94" fmla="*/ 361 w 756"/>
              <a:gd name="T95" fmla="*/ 1155 h 2200"/>
              <a:gd name="T96" fmla="*/ 395 w 756"/>
              <a:gd name="T97" fmla="*/ 560 h 2200"/>
              <a:gd name="T98" fmla="*/ 656 w 756"/>
              <a:gd name="T99" fmla="*/ 572 h 2200"/>
              <a:gd name="T100" fmla="*/ 712 w 756"/>
              <a:gd name="T101" fmla="*/ 1187 h 2200"/>
              <a:gd name="T102" fmla="*/ 617 w 756"/>
              <a:gd name="T103" fmla="*/ 698 h 2200"/>
              <a:gd name="T104" fmla="*/ 576 w 756"/>
              <a:gd name="T105" fmla="*/ 700 h 2200"/>
              <a:gd name="T106" fmla="*/ 398 w 756"/>
              <a:gd name="T107" fmla="*/ 2053 h 2200"/>
              <a:gd name="T108" fmla="*/ 645 w 756"/>
              <a:gd name="T109" fmla="*/ 1228 h 2200"/>
              <a:gd name="T110" fmla="*/ 714 w 756"/>
              <a:gd name="T111" fmla="*/ 1230 h 2200"/>
              <a:gd name="T112" fmla="*/ 650 w 756"/>
              <a:gd name="T113" fmla="*/ 1333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56" h="2200">
                <a:moveTo>
                  <a:pt x="756" y="1228"/>
                </a:moveTo>
                <a:cubicBezTo>
                  <a:pt x="717" y="595"/>
                  <a:pt x="717" y="595"/>
                  <a:pt x="717" y="595"/>
                </a:cubicBezTo>
                <a:cubicBezTo>
                  <a:pt x="715" y="566"/>
                  <a:pt x="701" y="547"/>
                  <a:pt x="677" y="535"/>
                </a:cubicBezTo>
                <a:cubicBezTo>
                  <a:pt x="604" y="499"/>
                  <a:pt x="604" y="499"/>
                  <a:pt x="604" y="499"/>
                </a:cubicBezTo>
                <a:cubicBezTo>
                  <a:pt x="561" y="149"/>
                  <a:pt x="561" y="149"/>
                  <a:pt x="561" y="149"/>
                </a:cubicBezTo>
                <a:cubicBezTo>
                  <a:pt x="571" y="140"/>
                  <a:pt x="578" y="127"/>
                  <a:pt x="578" y="112"/>
                </a:cubicBezTo>
                <a:cubicBezTo>
                  <a:pt x="578" y="86"/>
                  <a:pt x="557" y="64"/>
                  <a:pt x="530" y="64"/>
                </a:cubicBezTo>
                <a:cubicBezTo>
                  <a:pt x="519" y="64"/>
                  <a:pt x="519" y="64"/>
                  <a:pt x="519" y="64"/>
                </a:cubicBezTo>
                <a:cubicBezTo>
                  <a:pt x="484" y="25"/>
                  <a:pt x="434" y="0"/>
                  <a:pt x="378" y="0"/>
                </a:cubicBezTo>
                <a:cubicBezTo>
                  <a:pt x="322" y="0"/>
                  <a:pt x="271" y="25"/>
                  <a:pt x="237" y="64"/>
                </a:cubicBezTo>
                <a:cubicBezTo>
                  <a:pt x="226" y="64"/>
                  <a:pt x="226" y="64"/>
                  <a:pt x="226" y="64"/>
                </a:cubicBezTo>
                <a:cubicBezTo>
                  <a:pt x="199" y="64"/>
                  <a:pt x="177" y="86"/>
                  <a:pt x="177" y="112"/>
                </a:cubicBezTo>
                <a:cubicBezTo>
                  <a:pt x="177" y="127"/>
                  <a:pt x="184" y="140"/>
                  <a:pt x="195" y="149"/>
                </a:cubicBezTo>
                <a:cubicBezTo>
                  <a:pt x="152" y="499"/>
                  <a:pt x="152" y="499"/>
                  <a:pt x="152" y="499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5" y="547"/>
                  <a:pt x="41" y="566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4"/>
                  <a:pt x="42" y="1351"/>
                  <a:pt x="99" y="1375"/>
                </a:cubicBezTo>
                <a:cubicBezTo>
                  <a:pt x="103" y="1377"/>
                  <a:pt x="103" y="1377"/>
                  <a:pt x="103" y="1377"/>
                </a:cubicBezTo>
                <a:cubicBezTo>
                  <a:pt x="67" y="2071"/>
                  <a:pt x="67" y="2071"/>
                  <a:pt x="67" y="2071"/>
                </a:cubicBezTo>
                <a:cubicBezTo>
                  <a:pt x="67" y="2073"/>
                  <a:pt x="67" y="2074"/>
                  <a:pt x="67" y="2076"/>
                </a:cubicBezTo>
                <a:cubicBezTo>
                  <a:pt x="68" y="2080"/>
                  <a:pt x="70" y="2084"/>
                  <a:pt x="73" y="2087"/>
                </a:cubicBezTo>
                <a:cubicBezTo>
                  <a:pt x="77" y="2091"/>
                  <a:pt x="82" y="2094"/>
                  <a:pt x="88" y="2094"/>
                </a:cubicBezTo>
                <a:cubicBezTo>
                  <a:pt x="126" y="2094"/>
                  <a:pt x="126" y="2094"/>
                  <a:pt x="126" y="2094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1" y="2159"/>
                </a:cubicBezTo>
                <a:cubicBezTo>
                  <a:pt x="277" y="2094"/>
                  <a:pt x="277" y="2094"/>
                  <a:pt x="277" y="2094"/>
                </a:cubicBezTo>
                <a:cubicBezTo>
                  <a:pt x="478" y="2094"/>
                  <a:pt x="478" y="2094"/>
                  <a:pt x="478" y="2094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0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2094"/>
                  <a:pt x="630" y="2094"/>
                  <a:pt x="630" y="2094"/>
                </a:cubicBezTo>
                <a:cubicBezTo>
                  <a:pt x="668" y="2094"/>
                  <a:pt x="668" y="2094"/>
                  <a:pt x="668" y="2094"/>
                </a:cubicBezTo>
                <a:cubicBezTo>
                  <a:pt x="674" y="2094"/>
                  <a:pt x="679" y="2091"/>
                  <a:pt x="683" y="2087"/>
                </a:cubicBezTo>
                <a:cubicBezTo>
                  <a:pt x="686" y="2084"/>
                  <a:pt x="688" y="2080"/>
                  <a:pt x="688" y="2076"/>
                </a:cubicBezTo>
                <a:cubicBezTo>
                  <a:pt x="689" y="2074"/>
                  <a:pt x="689" y="2073"/>
                  <a:pt x="689" y="2071"/>
                </a:cubicBezTo>
                <a:cubicBezTo>
                  <a:pt x="652" y="1377"/>
                  <a:pt x="652" y="1377"/>
                  <a:pt x="652" y="1377"/>
                </a:cubicBezTo>
                <a:cubicBezTo>
                  <a:pt x="657" y="1375"/>
                  <a:pt x="657" y="1375"/>
                  <a:pt x="657" y="1375"/>
                </a:cubicBezTo>
                <a:cubicBezTo>
                  <a:pt x="714" y="1351"/>
                  <a:pt x="756" y="1294"/>
                  <a:pt x="756" y="1228"/>
                </a:cubicBezTo>
                <a:moveTo>
                  <a:pt x="226" y="92"/>
                </a:moveTo>
                <a:cubicBezTo>
                  <a:pt x="530" y="92"/>
                  <a:pt x="530" y="92"/>
                  <a:pt x="530" y="92"/>
                </a:cubicBezTo>
                <a:cubicBezTo>
                  <a:pt x="541" y="92"/>
                  <a:pt x="551" y="101"/>
                  <a:pt x="551" y="112"/>
                </a:cubicBezTo>
                <a:cubicBezTo>
                  <a:pt x="551" y="124"/>
                  <a:pt x="541" y="133"/>
                  <a:pt x="530" y="133"/>
                </a:cubicBezTo>
                <a:cubicBezTo>
                  <a:pt x="226" y="133"/>
                  <a:pt x="226" y="133"/>
                  <a:pt x="226" y="133"/>
                </a:cubicBezTo>
                <a:cubicBezTo>
                  <a:pt x="214" y="133"/>
                  <a:pt x="205" y="124"/>
                  <a:pt x="205" y="112"/>
                </a:cubicBezTo>
                <a:cubicBezTo>
                  <a:pt x="205" y="101"/>
                  <a:pt x="214" y="92"/>
                  <a:pt x="226" y="92"/>
                </a:cubicBezTo>
                <a:moveTo>
                  <a:pt x="378" y="479"/>
                </a:moveTo>
                <a:cubicBezTo>
                  <a:pt x="411" y="479"/>
                  <a:pt x="443" y="469"/>
                  <a:pt x="470" y="454"/>
                </a:cubicBezTo>
                <a:cubicBezTo>
                  <a:pt x="470" y="480"/>
                  <a:pt x="470" y="480"/>
                  <a:pt x="470" y="480"/>
                </a:cubicBezTo>
                <a:cubicBezTo>
                  <a:pt x="450" y="504"/>
                  <a:pt x="415" y="520"/>
                  <a:pt x="378" y="520"/>
                </a:cubicBezTo>
                <a:cubicBezTo>
                  <a:pt x="340" y="520"/>
                  <a:pt x="306" y="504"/>
                  <a:pt x="286" y="480"/>
                </a:cubicBezTo>
                <a:cubicBezTo>
                  <a:pt x="286" y="454"/>
                  <a:pt x="286" y="454"/>
                  <a:pt x="286" y="454"/>
                </a:cubicBezTo>
                <a:cubicBezTo>
                  <a:pt x="313" y="469"/>
                  <a:pt x="344" y="479"/>
                  <a:pt x="378" y="479"/>
                </a:cubicBezTo>
                <a:moveTo>
                  <a:pt x="287" y="405"/>
                </a:moveTo>
                <a:cubicBezTo>
                  <a:pt x="378" y="397"/>
                  <a:pt x="378" y="397"/>
                  <a:pt x="378" y="397"/>
                </a:cubicBezTo>
                <a:cubicBezTo>
                  <a:pt x="468" y="405"/>
                  <a:pt x="468" y="405"/>
                  <a:pt x="468" y="405"/>
                </a:cubicBezTo>
                <a:cubicBezTo>
                  <a:pt x="444" y="425"/>
                  <a:pt x="412" y="437"/>
                  <a:pt x="378" y="437"/>
                </a:cubicBezTo>
                <a:cubicBezTo>
                  <a:pt x="344" y="437"/>
                  <a:pt x="312" y="425"/>
                  <a:pt x="287" y="405"/>
                </a:cubicBezTo>
                <a:moveTo>
                  <a:pt x="450" y="359"/>
                </a:moveTo>
                <a:cubicBezTo>
                  <a:pt x="378" y="339"/>
                  <a:pt x="378" y="339"/>
                  <a:pt x="378" y="339"/>
                </a:cubicBezTo>
                <a:cubicBezTo>
                  <a:pt x="306" y="359"/>
                  <a:pt x="306" y="359"/>
                  <a:pt x="306" y="359"/>
                </a:cubicBezTo>
                <a:cubicBezTo>
                  <a:pt x="281" y="399"/>
                  <a:pt x="281" y="399"/>
                  <a:pt x="281" y="399"/>
                </a:cubicBezTo>
                <a:cubicBezTo>
                  <a:pt x="251" y="373"/>
                  <a:pt x="233" y="335"/>
                  <a:pt x="233" y="292"/>
                </a:cubicBezTo>
                <a:cubicBezTo>
                  <a:pt x="233" y="210"/>
                  <a:pt x="233" y="210"/>
                  <a:pt x="233" y="210"/>
                </a:cubicBezTo>
                <a:cubicBezTo>
                  <a:pt x="234" y="206"/>
                  <a:pt x="240" y="161"/>
                  <a:pt x="300" y="162"/>
                </a:cubicBezTo>
                <a:cubicBezTo>
                  <a:pt x="325" y="162"/>
                  <a:pt x="337" y="167"/>
                  <a:pt x="349" y="173"/>
                </a:cubicBezTo>
                <a:cubicBezTo>
                  <a:pt x="349" y="173"/>
                  <a:pt x="351" y="174"/>
                  <a:pt x="351" y="174"/>
                </a:cubicBezTo>
                <a:cubicBezTo>
                  <a:pt x="359" y="177"/>
                  <a:pt x="368" y="179"/>
                  <a:pt x="378" y="179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88" y="179"/>
                  <a:pt x="397" y="177"/>
                  <a:pt x="405" y="174"/>
                </a:cubicBezTo>
                <a:cubicBezTo>
                  <a:pt x="405" y="174"/>
                  <a:pt x="406" y="173"/>
                  <a:pt x="407" y="173"/>
                </a:cubicBezTo>
                <a:cubicBezTo>
                  <a:pt x="419" y="167"/>
                  <a:pt x="430" y="162"/>
                  <a:pt x="455" y="162"/>
                </a:cubicBezTo>
                <a:cubicBezTo>
                  <a:pt x="515" y="161"/>
                  <a:pt x="522" y="204"/>
                  <a:pt x="523" y="210"/>
                </a:cubicBezTo>
                <a:cubicBezTo>
                  <a:pt x="523" y="292"/>
                  <a:pt x="523" y="292"/>
                  <a:pt x="523" y="292"/>
                </a:cubicBezTo>
                <a:cubicBezTo>
                  <a:pt x="523" y="335"/>
                  <a:pt x="504" y="373"/>
                  <a:pt x="475" y="399"/>
                </a:cubicBezTo>
                <a:lnTo>
                  <a:pt x="450" y="359"/>
                </a:lnTo>
                <a:close/>
                <a:moveTo>
                  <a:pt x="102" y="1331"/>
                </a:moveTo>
                <a:cubicBezTo>
                  <a:pt x="67" y="1310"/>
                  <a:pt x="42" y="1273"/>
                  <a:pt x="41" y="1230"/>
                </a:cubicBezTo>
                <a:cubicBezTo>
                  <a:pt x="41" y="1228"/>
                  <a:pt x="41" y="1228"/>
                  <a:pt x="41" y="1228"/>
                </a:cubicBezTo>
                <a:cubicBezTo>
                  <a:pt x="111" y="1228"/>
                  <a:pt x="111" y="1228"/>
                  <a:pt x="111" y="1228"/>
                </a:cubicBezTo>
                <a:cubicBezTo>
                  <a:pt x="106" y="1333"/>
                  <a:pt x="106" y="1333"/>
                  <a:pt x="106" y="1333"/>
                </a:cubicBezTo>
                <a:lnTo>
                  <a:pt x="102" y="1331"/>
                </a:lnTo>
                <a:close/>
                <a:moveTo>
                  <a:pt x="398" y="2053"/>
                </a:moveTo>
                <a:cubicBezTo>
                  <a:pt x="357" y="2053"/>
                  <a:pt x="357" y="2053"/>
                  <a:pt x="357" y="2053"/>
                </a:cubicBezTo>
                <a:cubicBezTo>
                  <a:pt x="109" y="2053"/>
                  <a:pt x="109" y="2053"/>
                  <a:pt x="109" y="2053"/>
                </a:cubicBezTo>
                <a:cubicBezTo>
                  <a:pt x="180" y="700"/>
                  <a:pt x="180" y="700"/>
                  <a:pt x="180" y="700"/>
                </a:cubicBezTo>
                <a:cubicBezTo>
                  <a:pt x="181" y="689"/>
                  <a:pt x="172" y="679"/>
                  <a:pt x="160" y="679"/>
                </a:cubicBezTo>
                <a:cubicBezTo>
                  <a:pt x="149" y="678"/>
                  <a:pt x="139" y="687"/>
                  <a:pt x="139" y="698"/>
                </a:cubicBezTo>
                <a:cubicBezTo>
                  <a:pt x="113" y="1187"/>
                  <a:pt x="113" y="1187"/>
                  <a:pt x="113" y="1187"/>
                </a:cubicBezTo>
                <a:cubicBezTo>
                  <a:pt x="43" y="1187"/>
                  <a:pt x="43" y="1187"/>
                  <a:pt x="43" y="1187"/>
                </a:cubicBezTo>
                <a:cubicBezTo>
                  <a:pt x="83" y="598"/>
                  <a:pt x="83" y="598"/>
                  <a:pt x="83" y="598"/>
                </a:cubicBezTo>
                <a:cubicBezTo>
                  <a:pt x="84" y="585"/>
                  <a:pt x="88" y="578"/>
                  <a:pt x="99" y="572"/>
                </a:cubicBezTo>
                <a:cubicBezTo>
                  <a:pt x="99" y="572"/>
                  <a:pt x="248" y="498"/>
                  <a:pt x="248" y="498"/>
                </a:cubicBezTo>
                <a:cubicBezTo>
                  <a:pt x="272" y="533"/>
                  <a:pt x="314" y="556"/>
                  <a:pt x="361" y="560"/>
                </a:cubicBezTo>
                <a:cubicBezTo>
                  <a:pt x="361" y="1155"/>
                  <a:pt x="361" y="1155"/>
                  <a:pt x="361" y="1155"/>
                </a:cubicBezTo>
                <a:cubicBezTo>
                  <a:pt x="395" y="1155"/>
                  <a:pt x="395" y="1155"/>
                  <a:pt x="395" y="1155"/>
                </a:cubicBezTo>
                <a:cubicBezTo>
                  <a:pt x="395" y="560"/>
                  <a:pt x="395" y="560"/>
                  <a:pt x="395" y="560"/>
                </a:cubicBezTo>
                <a:cubicBezTo>
                  <a:pt x="442" y="556"/>
                  <a:pt x="483" y="533"/>
                  <a:pt x="508" y="498"/>
                </a:cubicBezTo>
                <a:cubicBezTo>
                  <a:pt x="656" y="572"/>
                  <a:pt x="656" y="572"/>
                  <a:pt x="656" y="572"/>
                </a:cubicBezTo>
                <a:cubicBezTo>
                  <a:pt x="667" y="577"/>
                  <a:pt x="672" y="585"/>
                  <a:pt x="673" y="598"/>
                </a:cubicBezTo>
                <a:cubicBezTo>
                  <a:pt x="712" y="1187"/>
                  <a:pt x="712" y="1187"/>
                  <a:pt x="712" y="1187"/>
                </a:cubicBezTo>
                <a:cubicBezTo>
                  <a:pt x="642" y="1187"/>
                  <a:pt x="642" y="1187"/>
                  <a:pt x="642" y="1187"/>
                </a:cubicBezTo>
                <a:cubicBezTo>
                  <a:pt x="617" y="698"/>
                  <a:pt x="617" y="698"/>
                  <a:pt x="617" y="698"/>
                </a:cubicBezTo>
                <a:cubicBezTo>
                  <a:pt x="616" y="687"/>
                  <a:pt x="607" y="678"/>
                  <a:pt x="595" y="679"/>
                </a:cubicBezTo>
                <a:cubicBezTo>
                  <a:pt x="584" y="679"/>
                  <a:pt x="575" y="689"/>
                  <a:pt x="576" y="700"/>
                </a:cubicBezTo>
                <a:cubicBezTo>
                  <a:pt x="646" y="2053"/>
                  <a:pt x="646" y="2053"/>
                  <a:pt x="646" y="2053"/>
                </a:cubicBezTo>
                <a:lnTo>
                  <a:pt x="398" y="2053"/>
                </a:lnTo>
                <a:close/>
                <a:moveTo>
                  <a:pt x="650" y="1333"/>
                </a:moveTo>
                <a:cubicBezTo>
                  <a:pt x="645" y="1228"/>
                  <a:pt x="645" y="1228"/>
                  <a:pt x="645" y="1228"/>
                </a:cubicBezTo>
                <a:cubicBezTo>
                  <a:pt x="714" y="1228"/>
                  <a:pt x="714" y="1228"/>
                  <a:pt x="714" y="1228"/>
                </a:cubicBezTo>
                <a:cubicBezTo>
                  <a:pt x="714" y="1230"/>
                  <a:pt x="714" y="1230"/>
                  <a:pt x="714" y="1230"/>
                </a:cubicBezTo>
                <a:cubicBezTo>
                  <a:pt x="714" y="1273"/>
                  <a:pt x="689" y="1310"/>
                  <a:pt x="654" y="1331"/>
                </a:cubicBezTo>
                <a:lnTo>
                  <a:pt x="650" y="133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6" name="Freeform 2262">
            <a:extLst>
              <a:ext uri="{FF2B5EF4-FFF2-40B4-BE49-F238E27FC236}">
                <a16:creationId xmlns:a16="http://schemas.microsoft.com/office/drawing/2014/main" id="{8E0097F4-3D44-4663-98E1-0879A292735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23503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7" name="Freeform 2262">
            <a:extLst>
              <a:ext uri="{FF2B5EF4-FFF2-40B4-BE49-F238E27FC236}">
                <a16:creationId xmlns:a16="http://schemas.microsoft.com/office/drawing/2014/main" id="{7BA1F132-EC3B-4E49-9F84-D909A95DAE6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008550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8" name="Freeform 2262">
            <a:extLst>
              <a:ext uri="{FF2B5EF4-FFF2-40B4-BE49-F238E27FC236}">
                <a16:creationId xmlns:a16="http://schemas.microsoft.com/office/drawing/2014/main" id="{051E792D-2CFD-48F8-8879-B54C537573A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351852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9" name="Freeform 2262">
            <a:extLst>
              <a:ext uri="{FF2B5EF4-FFF2-40B4-BE49-F238E27FC236}">
                <a16:creationId xmlns:a16="http://schemas.microsoft.com/office/drawing/2014/main" id="{EC8CE341-592A-465D-8886-53F8E675895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680201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0" name="Freeform 2262">
            <a:extLst>
              <a:ext uri="{FF2B5EF4-FFF2-40B4-BE49-F238E27FC236}">
                <a16:creationId xmlns:a16="http://schemas.microsoft.com/office/drawing/2014/main" id="{F346FF06-513E-4952-A925-8404BD43F17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336899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1" name="Freeform 2262">
            <a:extLst>
              <a:ext uri="{FF2B5EF4-FFF2-40B4-BE49-F238E27FC236}">
                <a16:creationId xmlns:a16="http://schemas.microsoft.com/office/drawing/2014/main" id="{BAA66BD4-8AD1-4881-B60C-85E8C15F1A3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993597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2" name="Freeform 2262">
            <a:extLst>
              <a:ext uri="{FF2B5EF4-FFF2-40B4-BE49-F238E27FC236}">
                <a16:creationId xmlns:a16="http://schemas.microsoft.com/office/drawing/2014/main" id="{E4A18D82-CEB3-46F9-8D11-DD3943BC593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665248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3" name="Freeform 2262">
            <a:extLst>
              <a:ext uri="{FF2B5EF4-FFF2-40B4-BE49-F238E27FC236}">
                <a16:creationId xmlns:a16="http://schemas.microsoft.com/office/drawing/2014/main" id="{6B076026-E681-49B3-A142-548F325162B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321946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4" name="Freeform 2262">
            <a:extLst>
              <a:ext uri="{FF2B5EF4-FFF2-40B4-BE49-F238E27FC236}">
                <a16:creationId xmlns:a16="http://schemas.microsoft.com/office/drawing/2014/main" id="{86D40833-25E9-4F3E-AF24-3884EC22575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95154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5" name="Freeform 2262">
            <a:extLst>
              <a:ext uri="{FF2B5EF4-FFF2-40B4-BE49-F238E27FC236}">
                <a16:creationId xmlns:a16="http://schemas.microsoft.com/office/drawing/2014/main" id="{266673FC-0300-4A8B-9477-BD2F1D8815A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650299" y="3935199"/>
            <a:ext cx="230186" cy="66859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9" name="Graphic 18" descr="Head with gears">
            <a:extLst>
              <a:ext uri="{FF2B5EF4-FFF2-40B4-BE49-F238E27FC236}">
                <a16:creationId xmlns:a16="http://schemas.microsoft.com/office/drawing/2014/main" id="{B8D5DD3E-9A96-47A5-82F1-4E6027F69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5003" y="232497"/>
            <a:ext cx="789392" cy="789392"/>
          </a:xfrm>
          <a:prstGeom prst="rect">
            <a:avLst/>
          </a:prstGeom>
        </p:spPr>
      </p:pic>
      <p:sp>
        <p:nvSpPr>
          <p:cNvPr id="54" name="Content Placeholder 7">
            <a:extLst>
              <a:ext uri="{FF2B5EF4-FFF2-40B4-BE49-F238E27FC236}">
                <a16:creationId xmlns:a16="http://schemas.microsoft.com/office/drawing/2014/main" id="{A8AAA893-9C42-4919-AEBC-6A4A2B46D658}"/>
              </a:ext>
            </a:extLst>
          </p:cNvPr>
          <p:cNvSpPr txBox="1">
            <a:spLocks/>
          </p:cNvSpPr>
          <p:nvPr/>
        </p:nvSpPr>
        <p:spPr>
          <a:xfrm>
            <a:off x="4733590" y="1928583"/>
            <a:ext cx="4211275" cy="2486461"/>
          </a:xfrm>
          <a:prstGeom prst="rect">
            <a:avLst/>
          </a:prstGeom>
        </p:spPr>
        <p:txBody>
          <a:bodyPr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/>
              <a:t>Adjusted / LSMean / Posterior results</a:t>
            </a:r>
          </a:p>
          <a:p>
            <a:r>
              <a:rPr lang="en-GB" sz="1400"/>
              <a:t>Calculated by statistical analyses methods</a:t>
            </a:r>
          </a:p>
          <a:p>
            <a:r>
              <a:rPr lang="en-GB" sz="1400"/>
              <a:t>Allow us to account for factors other than treatment in our analysis</a:t>
            </a:r>
          </a:p>
          <a:p>
            <a:pPr lvl="1"/>
            <a:r>
              <a:rPr lang="en-GB"/>
              <a:t>Variability due to covariates is accounted for, </a:t>
            </a:r>
            <a:r>
              <a:rPr lang="en-GB" i="1"/>
              <a:t>usually </a:t>
            </a:r>
            <a:r>
              <a:rPr lang="en-GB"/>
              <a:t>leading to a more precise treatment effect estimate</a:t>
            </a:r>
          </a:p>
        </p:txBody>
      </p:sp>
      <p:sp>
        <p:nvSpPr>
          <p:cNvPr id="57" name="Content Placeholder 7">
            <a:extLst>
              <a:ext uri="{FF2B5EF4-FFF2-40B4-BE49-F238E27FC236}">
                <a16:creationId xmlns:a16="http://schemas.microsoft.com/office/drawing/2014/main" id="{72F1D62A-1777-4045-8433-F6E76483281B}"/>
              </a:ext>
            </a:extLst>
          </p:cNvPr>
          <p:cNvSpPr txBox="1">
            <a:spLocks/>
          </p:cNvSpPr>
          <p:nvPr/>
        </p:nvSpPr>
        <p:spPr>
          <a:xfrm>
            <a:off x="541879" y="1928583"/>
            <a:ext cx="4025733" cy="2143102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/>
              <a:t>Unadjusted/crude/observed results</a:t>
            </a:r>
          </a:p>
          <a:p>
            <a:r>
              <a:rPr lang="en-GB" sz="1400"/>
              <a:t>Easily calculated by hand</a:t>
            </a:r>
          </a:p>
          <a:p>
            <a:r>
              <a:rPr lang="en-GB" sz="1400"/>
              <a:t>Do not account for factors other than treatment group in our analysis</a:t>
            </a:r>
          </a:p>
          <a:p>
            <a:pPr lvl="1"/>
            <a:r>
              <a:rPr lang="en-GB" sz="1400"/>
              <a:t>All variability in the data is attributed to treatment</a:t>
            </a:r>
          </a:p>
        </p:txBody>
      </p:sp>
    </p:spTree>
    <p:extLst>
      <p:ext uri="{BB962C8B-B14F-4D97-AF65-F5344CB8AC3E}">
        <p14:creationId xmlns:p14="http://schemas.microsoft.com/office/powerpoint/2010/main" val="924517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uiExpand="1" build="p"/>
      <p:bldP spid="5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B648A-0886-4B59-808C-D15D2EF87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524C356-FBB4-4445-B927-8DEFA9EF8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Covariates – why do they matter?</a:t>
            </a:r>
          </a:p>
        </p:txBody>
      </p:sp>
      <p:pic>
        <p:nvPicPr>
          <p:cNvPr id="1026" name="Picture 2" descr="Premium Vector | Flat avatars. male and female heads, business persons  portraits. users cartoon faces set. illustration profile person avatar,  anonymous woman and man portrait">
            <a:extLst>
              <a:ext uri="{FF2B5EF4-FFF2-40B4-BE49-F238E27FC236}">
                <a16:creationId xmlns:a16="http://schemas.microsoft.com/office/drawing/2014/main" id="{C5C59D80-61B5-4678-AF37-8E53A3A95EA3}"/>
              </a:ext>
            </a:extLst>
          </p:cNvPr>
          <p:cNvPicPr>
            <a:picLocks noGrp="1" noChangeAspect="1" noChangeArrowheads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860" y="1122360"/>
            <a:ext cx="3753829" cy="307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DB214F2-D7DB-4973-ADE4-A7BF45AF2C7D}"/>
              </a:ext>
            </a:extLst>
          </p:cNvPr>
          <p:cNvSpPr/>
          <p:nvPr/>
        </p:nvSpPr>
        <p:spPr bwMode="auto">
          <a:xfrm>
            <a:off x="2499860" y="1122360"/>
            <a:ext cx="910314" cy="990085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3ED50B-64A7-4FB9-82ED-68AD20E4F0DB}"/>
              </a:ext>
            </a:extLst>
          </p:cNvPr>
          <p:cNvSpPr/>
          <p:nvPr/>
        </p:nvSpPr>
        <p:spPr bwMode="auto">
          <a:xfrm>
            <a:off x="3434186" y="3153765"/>
            <a:ext cx="910314" cy="995259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C7C7F3-0A2E-4872-85C9-FBB6D61B6D76}"/>
              </a:ext>
            </a:extLst>
          </p:cNvPr>
          <p:cNvSpPr/>
          <p:nvPr/>
        </p:nvSpPr>
        <p:spPr bwMode="auto">
          <a:xfrm>
            <a:off x="4370978" y="1096310"/>
            <a:ext cx="910314" cy="1016136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390FE5-C072-412B-80D5-B69AE48F3BE9}"/>
              </a:ext>
            </a:extLst>
          </p:cNvPr>
          <p:cNvSpPr/>
          <p:nvPr/>
        </p:nvSpPr>
        <p:spPr bwMode="auto">
          <a:xfrm>
            <a:off x="5300342" y="3142252"/>
            <a:ext cx="910314" cy="995259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C977BB-895D-4874-88D3-8BD2787E9AFD}"/>
              </a:ext>
            </a:extLst>
          </p:cNvPr>
          <p:cNvSpPr/>
          <p:nvPr/>
        </p:nvSpPr>
        <p:spPr bwMode="auto">
          <a:xfrm>
            <a:off x="3426650" y="2119463"/>
            <a:ext cx="910314" cy="984707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02D9EE-D9F3-40B1-A449-1CB442A32E0A}"/>
              </a:ext>
            </a:extLst>
          </p:cNvPr>
          <p:cNvSpPr/>
          <p:nvPr/>
        </p:nvSpPr>
        <p:spPr bwMode="auto">
          <a:xfrm>
            <a:off x="2490866" y="1095802"/>
            <a:ext cx="910314" cy="1016137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D23D5C-F025-47F8-BD0D-F20C09C10FCB}"/>
              </a:ext>
            </a:extLst>
          </p:cNvPr>
          <p:cNvSpPr/>
          <p:nvPr/>
        </p:nvSpPr>
        <p:spPr bwMode="auto">
          <a:xfrm>
            <a:off x="4366889" y="3143213"/>
            <a:ext cx="910314" cy="995259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712111F-5E03-45AF-B298-700453D82E8A}"/>
              </a:ext>
            </a:extLst>
          </p:cNvPr>
          <p:cNvSpPr/>
          <p:nvPr/>
        </p:nvSpPr>
        <p:spPr bwMode="auto">
          <a:xfrm>
            <a:off x="2499860" y="2129442"/>
            <a:ext cx="910314" cy="984707"/>
          </a:xfrm>
          <a:prstGeom prst="rect">
            <a:avLst/>
          </a:prstGeom>
          <a:solidFill>
            <a:schemeClr val="accent4">
              <a:alpha val="50196"/>
            </a:schemeClr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 eaLnBrk="0" fontAlgn="auto" hangingPunc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–"/>
            </a:pPr>
            <a:endParaRPr lang="en-GB" sz="12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B7714E3-1BD0-4157-A81B-E302061861EE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0F269ED-15C5-4AC2-8575-72A77ACA558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2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ontent Placeholder 1">
            <a:extLst>
              <a:ext uri="{FF2B5EF4-FFF2-40B4-BE49-F238E27FC236}">
                <a16:creationId xmlns:a16="http://schemas.microsoft.com/office/drawing/2014/main" id="{A0683011-D387-4EC1-B733-32A48AC61260}"/>
              </a:ext>
            </a:extLst>
          </p:cNvPr>
          <p:cNvSpPr txBox="1">
            <a:spLocks/>
          </p:cNvSpPr>
          <p:nvPr/>
        </p:nvSpPr>
        <p:spPr>
          <a:xfrm>
            <a:off x="448252" y="2282397"/>
            <a:ext cx="3956191" cy="1281954"/>
          </a:xfrm>
          <a:prstGeom prst="rect">
            <a:avLst/>
          </a:prstGeom>
        </p:spPr>
        <p:txBody>
          <a:bodyPr lIns="0"/>
          <a:lstStyle>
            <a:lvl1pPr marL="2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1088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7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40000" indent="-27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GB" sz="1400" b="1" dirty="0">
                <a:solidFill>
                  <a:schemeClr val="accent5"/>
                </a:solidFill>
              </a:rPr>
              <a:t>Why?</a:t>
            </a:r>
          </a:p>
          <a:p>
            <a:pPr marL="0" indent="0">
              <a:buNone/>
            </a:pPr>
            <a:r>
              <a:rPr lang="en-GB" sz="1300" dirty="0"/>
              <a:t>Prevents variability being falsely attributed to the treatment group</a:t>
            </a:r>
          </a:p>
          <a:p>
            <a:pPr marL="0" indent="0">
              <a:buNone/>
            </a:pPr>
            <a:r>
              <a:rPr lang="en-GB" sz="1300"/>
              <a:t>Enables inferences assuming treatment groups are “balanced” with respect to these characteristics</a:t>
            </a:r>
          </a:p>
          <a:p>
            <a:pPr marL="0" indent="0">
              <a:buNone/>
            </a:pPr>
            <a:endParaRPr lang="en-GB" sz="13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AE001C-0478-4E22-9522-A32EF9CD7D9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48253" y="1237163"/>
            <a:ext cx="3880343" cy="1113702"/>
          </a:xfrm>
        </p:spPr>
        <p:txBody>
          <a:bodyPr/>
          <a:lstStyle/>
          <a:p>
            <a:pPr marL="0" indent="0">
              <a:buNone/>
            </a:pPr>
            <a:r>
              <a:rPr lang="en-GB" sz="1400" b="1">
                <a:solidFill>
                  <a:schemeClr val="accent5"/>
                </a:solidFill>
              </a:rPr>
              <a:t>What?</a:t>
            </a:r>
          </a:p>
          <a:p>
            <a:pPr marL="0" indent="0">
              <a:buNone/>
            </a:pPr>
            <a:r>
              <a:rPr lang="en-GB" sz="1300"/>
              <a:t>The characteristic present at baseline which is known to impact the endpoint (stratification factors, rare characteristics)</a:t>
            </a:r>
            <a:endParaRPr lang="en-GB" sz="1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92836-6BA3-4489-9696-5F25A6760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68532D3-ED85-48D6-AD06-731E1A55F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Covariates: an overview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03B5D-6159-49BB-A966-9D403C669021}"/>
              </a:ext>
            </a:extLst>
          </p:cNvPr>
          <p:cNvGrpSpPr>
            <a:grpSpLocks noChangeAspect="1"/>
          </p:cNvGrpSpPr>
          <p:nvPr/>
        </p:nvGrpSpPr>
        <p:grpSpPr>
          <a:xfrm>
            <a:off x="4700081" y="3938745"/>
            <a:ext cx="206176" cy="601355"/>
            <a:chOff x="2511425" y="1519238"/>
            <a:chExt cx="1830388" cy="5338763"/>
          </a:xfrm>
          <a:solidFill>
            <a:schemeClr val="bg2"/>
          </a:solidFill>
        </p:grpSpPr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2585DFFB-4FC1-4484-83C2-4971D5BB2F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3388" y="1519238"/>
              <a:ext cx="904875" cy="1128713"/>
            </a:xfrm>
            <a:custGeom>
              <a:avLst/>
              <a:gdLst>
                <a:gd name="T0" fmla="*/ 372 w 373"/>
                <a:gd name="T1" fmla="*/ 291 h 465"/>
                <a:gd name="T2" fmla="*/ 373 w 373"/>
                <a:gd name="T3" fmla="*/ 279 h 465"/>
                <a:gd name="T4" fmla="*/ 373 w 373"/>
                <a:gd name="T5" fmla="*/ 187 h 465"/>
                <a:gd name="T6" fmla="*/ 187 w 373"/>
                <a:gd name="T7" fmla="*/ 0 h 465"/>
                <a:gd name="T8" fmla="*/ 0 w 373"/>
                <a:gd name="T9" fmla="*/ 187 h 465"/>
                <a:gd name="T10" fmla="*/ 0 w 373"/>
                <a:gd name="T11" fmla="*/ 279 h 465"/>
                <a:gd name="T12" fmla="*/ 187 w 373"/>
                <a:gd name="T13" fmla="*/ 465 h 465"/>
                <a:gd name="T14" fmla="*/ 187 w 373"/>
                <a:gd name="T15" fmla="*/ 465 h 465"/>
                <a:gd name="T16" fmla="*/ 372 w 373"/>
                <a:gd name="T17" fmla="*/ 291 h 465"/>
                <a:gd name="T18" fmla="*/ 187 w 373"/>
                <a:gd name="T19" fmla="*/ 424 h 465"/>
                <a:gd name="T20" fmla="*/ 42 w 373"/>
                <a:gd name="T21" fmla="*/ 279 h 465"/>
                <a:gd name="T22" fmla="*/ 42 w 373"/>
                <a:gd name="T23" fmla="*/ 187 h 465"/>
                <a:gd name="T24" fmla="*/ 71 w 373"/>
                <a:gd name="T25" fmla="*/ 99 h 465"/>
                <a:gd name="T26" fmla="*/ 302 w 373"/>
                <a:gd name="T27" fmla="*/ 99 h 465"/>
                <a:gd name="T28" fmla="*/ 331 w 373"/>
                <a:gd name="T29" fmla="*/ 187 h 465"/>
                <a:gd name="T30" fmla="*/ 331 w 373"/>
                <a:gd name="T31" fmla="*/ 279 h 465"/>
                <a:gd name="T32" fmla="*/ 187 w 373"/>
                <a:gd name="T33" fmla="*/ 424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3" h="465">
                  <a:moveTo>
                    <a:pt x="372" y="291"/>
                  </a:moveTo>
                  <a:cubicBezTo>
                    <a:pt x="373" y="287"/>
                    <a:pt x="373" y="279"/>
                    <a:pt x="373" y="279"/>
                  </a:cubicBezTo>
                  <a:cubicBezTo>
                    <a:pt x="373" y="187"/>
                    <a:pt x="373" y="187"/>
                    <a:pt x="373" y="187"/>
                  </a:cubicBezTo>
                  <a:cubicBezTo>
                    <a:pt x="373" y="84"/>
                    <a:pt x="289" y="0"/>
                    <a:pt x="187" y="0"/>
                  </a:cubicBezTo>
                  <a:cubicBezTo>
                    <a:pt x="84" y="0"/>
                    <a:pt x="0" y="84"/>
                    <a:pt x="0" y="187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0" y="382"/>
                    <a:pt x="84" y="465"/>
                    <a:pt x="187" y="465"/>
                  </a:cubicBezTo>
                  <a:cubicBezTo>
                    <a:pt x="187" y="465"/>
                    <a:pt x="187" y="465"/>
                    <a:pt x="187" y="465"/>
                  </a:cubicBezTo>
                  <a:cubicBezTo>
                    <a:pt x="285" y="465"/>
                    <a:pt x="366" y="388"/>
                    <a:pt x="372" y="291"/>
                  </a:cubicBezTo>
                  <a:moveTo>
                    <a:pt x="187" y="424"/>
                  </a:moveTo>
                  <a:cubicBezTo>
                    <a:pt x="107" y="424"/>
                    <a:pt x="42" y="359"/>
                    <a:pt x="42" y="279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54"/>
                    <a:pt x="53" y="124"/>
                    <a:pt x="71" y="99"/>
                  </a:cubicBezTo>
                  <a:cubicBezTo>
                    <a:pt x="302" y="99"/>
                    <a:pt x="302" y="99"/>
                    <a:pt x="302" y="99"/>
                  </a:cubicBezTo>
                  <a:cubicBezTo>
                    <a:pt x="320" y="124"/>
                    <a:pt x="331" y="154"/>
                    <a:pt x="331" y="187"/>
                  </a:cubicBezTo>
                  <a:cubicBezTo>
                    <a:pt x="331" y="279"/>
                    <a:pt x="331" y="279"/>
                    <a:pt x="331" y="279"/>
                  </a:cubicBezTo>
                  <a:cubicBezTo>
                    <a:pt x="331" y="359"/>
                    <a:pt x="266" y="424"/>
                    <a:pt x="187" y="4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5BB7972D-7112-4F2E-91E3-45FFBB571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4825" y="2535238"/>
              <a:ext cx="339725" cy="371475"/>
            </a:xfrm>
            <a:custGeom>
              <a:avLst/>
              <a:gdLst>
                <a:gd name="T0" fmla="*/ 139 w 140"/>
                <a:gd name="T1" fmla="*/ 120 h 153"/>
                <a:gd name="T2" fmla="*/ 137 w 140"/>
                <a:gd name="T3" fmla="*/ 107 h 153"/>
                <a:gd name="T4" fmla="*/ 123 w 140"/>
                <a:gd name="T5" fmla="*/ 80 h 153"/>
                <a:gd name="T6" fmla="*/ 119 w 140"/>
                <a:gd name="T7" fmla="*/ 76 h 153"/>
                <a:gd name="T8" fmla="*/ 0 w 140"/>
                <a:gd name="T9" fmla="*/ 0 h 153"/>
                <a:gd name="T10" fmla="*/ 0 w 140"/>
                <a:gd name="T11" fmla="*/ 55 h 153"/>
                <a:gd name="T12" fmla="*/ 102 w 140"/>
                <a:gd name="T13" fmla="*/ 138 h 153"/>
                <a:gd name="T14" fmla="*/ 140 w 140"/>
                <a:gd name="T15" fmla="*/ 153 h 153"/>
                <a:gd name="T16" fmla="*/ 140 w 140"/>
                <a:gd name="T17" fmla="*/ 135 h 153"/>
                <a:gd name="T18" fmla="*/ 139 w 140"/>
                <a:gd name="T19" fmla="*/ 12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39" y="120"/>
                  </a:moveTo>
                  <a:cubicBezTo>
                    <a:pt x="138" y="115"/>
                    <a:pt x="137" y="111"/>
                    <a:pt x="137" y="107"/>
                  </a:cubicBezTo>
                  <a:cubicBezTo>
                    <a:pt x="134" y="93"/>
                    <a:pt x="129" y="85"/>
                    <a:pt x="123" y="80"/>
                  </a:cubicBezTo>
                  <a:cubicBezTo>
                    <a:pt x="122" y="79"/>
                    <a:pt x="121" y="77"/>
                    <a:pt x="119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36" y="94"/>
                    <a:pt x="66" y="120"/>
                    <a:pt x="102" y="138"/>
                  </a:cubicBezTo>
                  <a:cubicBezTo>
                    <a:pt x="114" y="144"/>
                    <a:pt x="126" y="149"/>
                    <a:pt x="140" y="153"/>
                  </a:cubicBezTo>
                  <a:cubicBezTo>
                    <a:pt x="140" y="147"/>
                    <a:pt x="140" y="140"/>
                    <a:pt x="140" y="135"/>
                  </a:cubicBezTo>
                  <a:cubicBezTo>
                    <a:pt x="140" y="129"/>
                    <a:pt x="139" y="124"/>
                    <a:pt x="139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94EB1AE9-7050-488A-BEE4-8189CD4408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11425" y="2700338"/>
              <a:ext cx="873125" cy="4157663"/>
            </a:xfrm>
            <a:custGeom>
              <a:avLst/>
              <a:gdLst>
                <a:gd name="T0" fmla="*/ 202 w 360"/>
                <a:gd name="T1" fmla="*/ 2 h 1713"/>
                <a:gd name="T2" fmla="*/ 201 w 360"/>
                <a:gd name="T3" fmla="*/ 0 h 1713"/>
                <a:gd name="T4" fmla="*/ 78 w 360"/>
                <a:gd name="T5" fmla="*/ 57 h 1713"/>
                <a:gd name="T6" fmla="*/ 38 w 360"/>
                <a:gd name="T7" fmla="*/ 117 h 1713"/>
                <a:gd name="T8" fmla="*/ 2 w 360"/>
                <a:gd name="T9" fmla="*/ 701 h 1713"/>
                <a:gd name="T10" fmla="*/ 0 w 360"/>
                <a:gd name="T11" fmla="*/ 742 h 1713"/>
                <a:gd name="T12" fmla="*/ 103 w 360"/>
                <a:gd name="T13" fmla="*/ 892 h 1713"/>
                <a:gd name="T14" fmla="*/ 97 w 360"/>
                <a:gd name="T15" fmla="*/ 1022 h 1713"/>
                <a:gd name="T16" fmla="*/ 102 w 360"/>
                <a:gd name="T17" fmla="*/ 1038 h 1713"/>
                <a:gd name="T18" fmla="*/ 118 w 360"/>
                <a:gd name="T19" fmla="*/ 1044 h 1713"/>
                <a:gd name="T20" fmla="*/ 137 w 360"/>
                <a:gd name="T21" fmla="*/ 1044 h 1713"/>
                <a:gd name="T22" fmla="*/ 137 w 360"/>
                <a:gd name="T23" fmla="*/ 1713 h 1713"/>
                <a:gd name="T24" fmla="*/ 236 w 360"/>
                <a:gd name="T25" fmla="*/ 1713 h 1713"/>
                <a:gd name="T26" fmla="*/ 282 w 360"/>
                <a:gd name="T27" fmla="*/ 1672 h 1713"/>
                <a:gd name="T28" fmla="*/ 340 w 360"/>
                <a:gd name="T29" fmla="*/ 1044 h 1713"/>
                <a:gd name="T30" fmla="*/ 360 w 360"/>
                <a:gd name="T31" fmla="*/ 1044 h 1713"/>
                <a:gd name="T32" fmla="*/ 360 w 360"/>
                <a:gd name="T33" fmla="*/ 786 h 1713"/>
                <a:gd name="T34" fmla="*/ 353 w 360"/>
                <a:gd name="T35" fmla="*/ 786 h 1713"/>
                <a:gd name="T36" fmla="*/ 336 w 360"/>
                <a:gd name="T37" fmla="*/ 768 h 1713"/>
                <a:gd name="T38" fmla="*/ 353 w 360"/>
                <a:gd name="T39" fmla="*/ 750 h 1713"/>
                <a:gd name="T40" fmla="*/ 360 w 360"/>
                <a:gd name="T41" fmla="*/ 750 h 1713"/>
                <a:gd name="T42" fmla="*/ 360 w 360"/>
                <a:gd name="T43" fmla="*/ 599 h 1713"/>
                <a:gd name="T44" fmla="*/ 353 w 360"/>
                <a:gd name="T45" fmla="*/ 599 h 1713"/>
                <a:gd name="T46" fmla="*/ 336 w 360"/>
                <a:gd name="T47" fmla="*/ 582 h 1713"/>
                <a:gd name="T48" fmla="*/ 353 w 360"/>
                <a:gd name="T49" fmla="*/ 564 h 1713"/>
                <a:gd name="T50" fmla="*/ 360 w 360"/>
                <a:gd name="T51" fmla="*/ 564 h 1713"/>
                <a:gd name="T52" fmla="*/ 360 w 360"/>
                <a:gd name="T53" fmla="*/ 413 h 1713"/>
                <a:gd name="T54" fmla="*/ 353 w 360"/>
                <a:gd name="T55" fmla="*/ 413 h 1713"/>
                <a:gd name="T56" fmla="*/ 336 w 360"/>
                <a:gd name="T57" fmla="*/ 395 h 1713"/>
                <a:gd name="T58" fmla="*/ 353 w 360"/>
                <a:gd name="T59" fmla="*/ 377 h 1713"/>
                <a:gd name="T60" fmla="*/ 360 w 360"/>
                <a:gd name="T61" fmla="*/ 377 h 1713"/>
                <a:gd name="T62" fmla="*/ 360 w 360"/>
                <a:gd name="T63" fmla="*/ 227 h 1713"/>
                <a:gd name="T64" fmla="*/ 353 w 360"/>
                <a:gd name="T65" fmla="*/ 227 h 1713"/>
                <a:gd name="T66" fmla="*/ 336 w 360"/>
                <a:gd name="T67" fmla="*/ 209 h 1713"/>
                <a:gd name="T68" fmla="*/ 353 w 360"/>
                <a:gd name="T69" fmla="*/ 191 h 1713"/>
                <a:gd name="T70" fmla="*/ 360 w 360"/>
                <a:gd name="T71" fmla="*/ 191 h 1713"/>
                <a:gd name="T72" fmla="*/ 360 w 360"/>
                <a:gd name="T73" fmla="*/ 110 h 1713"/>
                <a:gd name="T74" fmla="*/ 353 w 360"/>
                <a:gd name="T75" fmla="*/ 107 h 1713"/>
                <a:gd name="T76" fmla="*/ 202 w 360"/>
                <a:gd name="T77" fmla="*/ 2 h 1713"/>
                <a:gd name="T78" fmla="*/ 105 w 360"/>
                <a:gd name="T79" fmla="*/ 848 h 1713"/>
                <a:gd name="T80" fmla="*/ 40 w 360"/>
                <a:gd name="T81" fmla="*/ 742 h 1713"/>
                <a:gd name="T82" fmla="*/ 42 w 360"/>
                <a:gd name="T83" fmla="*/ 701 h 1713"/>
                <a:gd name="T84" fmla="*/ 50 w 360"/>
                <a:gd name="T85" fmla="*/ 572 h 1713"/>
                <a:gd name="T86" fmla="*/ 119 w 360"/>
                <a:gd name="T87" fmla="*/ 572 h 1713"/>
                <a:gd name="T88" fmla="*/ 10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202" y="2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54" y="68"/>
                    <a:pt x="40" y="88"/>
                    <a:pt x="38" y="117"/>
                  </a:cubicBezTo>
                  <a:cubicBezTo>
                    <a:pt x="2" y="701"/>
                    <a:pt x="2" y="701"/>
                    <a:pt x="2" y="701"/>
                  </a:cubicBezTo>
                  <a:cubicBezTo>
                    <a:pt x="0" y="742"/>
                    <a:pt x="0" y="742"/>
                    <a:pt x="0" y="742"/>
                  </a:cubicBezTo>
                  <a:cubicBezTo>
                    <a:pt x="0" y="811"/>
                    <a:pt x="43" y="869"/>
                    <a:pt x="103" y="892"/>
                  </a:cubicBezTo>
                  <a:cubicBezTo>
                    <a:pt x="97" y="1022"/>
                    <a:pt x="97" y="1022"/>
                    <a:pt x="97" y="1022"/>
                  </a:cubicBezTo>
                  <a:cubicBezTo>
                    <a:pt x="97" y="1028"/>
                    <a:pt x="99" y="1034"/>
                    <a:pt x="102" y="1038"/>
                  </a:cubicBezTo>
                  <a:cubicBezTo>
                    <a:pt x="106" y="1042"/>
                    <a:pt x="112" y="1044"/>
                    <a:pt x="118" y="1044"/>
                  </a:cubicBezTo>
                  <a:cubicBezTo>
                    <a:pt x="137" y="1044"/>
                    <a:pt x="137" y="1044"/>
                    <a:pt x="137" y="1044"/>
                  </a:cubicBezTo>
                  <a:cubicBezTo>
                    <a:pt x="137" y="1713"/>
                    <a:pt x="137" y="1713"/>
                    <a:pt x="137" y="1713"/>
                  </a:cubicBezTo>
                  <a:cubicBezTo>
                    <a:pt x="236" y="1713"/>
                    <a:pt x="236" y="1713"/>
                    <a:pt x="236" y="1713"/>
                  </a:cubicBezTo>
                  <a:cubicBezTo>
                    <a:pt x="259" y="1713"/>
                    <a:pt x="279" y="1695"/>
                    <a:pt x="282" y="1672"/>
                  </a:cubicBezTo>
                  <a:cubicBezTo>
                    <a:pt x="340" y="1044"/>
                    <a:pt x="340" y="1044"/>
                    <a:pt x="340" y="1044"/>
                  </a:cubicBezTo>
                  <a:cubicBezTo>
                    <a:pt x="360" y="1044"/>
                    <a:pt x="360" y="1044"/>
                    <a:pt x="360" y="1044"/>
                  </a:cubicBezTo>
                  <a:cubicBezTo>
                    <a:pt x="360" y="786"/>
                    <a:pt x="360" y="786"/>
                    <a:pt x="360" y="786"/>
                  </a:cubicBezTo>
                  <a:cubicBezTo>
                    <a:pt x="353" y="786"/>
                    <a:pt x="353" y="786"/>
                    <a:pt x="353" y="786"/>
                  </a:cubicBezTo>
                  <a:cubicBezTo>
                    <a:pt x="344" y="786"/>
                    <a:pt x="336" y="778"/>
                    <a:pt x="336" y="768"/>
                  </a:cubicBezTo>
                  <a:cubicBezTo>
                    <a:pt x="336" y="758"/>
                    <a:pt x="344" y="750"/>
                    <a:pt x="353" y="750"/>
                  </a:cubicBezTo>
                  <a:cubicBezTo>
                    <a:pt x="360" y="750"/>
                    <a:pt x="360" y="750"/>
                    <a:pt x="360" y="750"/>
                  </a:cubicBezTo>
                  <a:cubicBezTo>
                    <a:pt x="360" y="599"/>
                    <a:pt x="360" y="599"/>
                    <a:pt x="360" y="599"/>
                  </a:cubicBezTo>
                  <a:cubicBezTo>
                    <a:pt x="353" y="599"/>
                    <a:pt x="353" y="599"/>
                    <a:pt x="353" y="599"/>
                  </a:cubicBezTo>
                  <a:cubicBezTo>
                    <a:pt x="344" y="599"/>
                    <a:pt x="336" y="591"/>
                    <a:pt x="336" y="582"/>
                  </a:cubicBezTo>
                  <a:cubicBezTo>
                    <a:pt x="336" y="572"/>
                    <a:pt x="344" y="564"/>
                    <a:pt x="353" y="564"/>
                  </a:cubicBezTo>
                  <a:cubicBezTo>
                    <a:pt x="360" y="564"/>
                    <a:pt x="360" y="564"/>
                    <a:pt x="360" y="564"/>
                  </a:cubicBezTo>
                  <a:cubicBezTo>
                    <a:pt x="360" y="413"/>
                    <a:pt x="360" y="413"/>
                    <a:pt x="360" y="413"/>
                  </a:cubicBezTo>
                  <a:cubicBezTo>
                    <a:pt x="353" y="413"/>
                    <a:pt x="353" y="413"/>
                    <a:pt x="353" y="413"/>
                  </a:cubicBezTo>
                  <a:cubicBezTo>
                    <a:pt x="344" y="413"/>
                    <a:pt x="336" y="405"/>
                    <a:pt x="336" y="395"/>
                  </a:cubicBezTo>
                  <a:cubicBezTo>
                    <a:pt x="336" y="385"/>
                    <a:pt x="344" y="377"/>
                    <a:pt x="353" y="377"/>
                  </a:cubicBezTo>
                  <a:cubicBezTo>
                    <a:pt x="360" y="377"/>
                    <a:pt x="360" y="377"/>
                    <a:pt x="360" y="377"/>
                  </a:cubicBezTo>
                  <a:cubicBezTo>
                    <a:pt x="360" y="227"/>
                    <a:pt x="360" y="227"/>
                    <a:pt x="360" y="227"/>
                  </a:cubicBezTo>
                  <a:cubicBezTo>
                    <a:pt x="353" y="227"/>
                    <a:pt x="353" y="227"/>
                    <a:pt x="353" y="227"/>
                  </a:cubicBezTo>
                  <a:cubicBezTo>
                    <a:pt x="344" y="227"/>
                    <a:pt x="336" y="219"/>
                    <a:pt x="336" y="209"/>
                  </a:cubicBezTo>
                  <a:cubicBezTo>
                    <a:pt x="336" y="199"/>
                    <a:pt x="344" y="191"/>
                    <a:pt x="353" y="191"/>
                  </a:cubicBezTo>
                  <a:cubicBezTo>
                    <a:pt x="360" y="191"/>
                    <a:pt x="360" y="191"/>
                    <a:pt x="360" y="191"/>
                  </a:cubicBezTo>
                  <a:cubicBezTo>
                    <a:pt x="360" y="110"/>
                    <a:pt x="360" y="110"/>
                    <a:pt x="360" y="110"/>
                  </a:cubicBezTo>
                  <a:cubicBezTo>
                    <a:pt x="353" y="107"/>
                    <a:pt x="353" y="107"/>
                    <a:pt x="353" y="107"/>
                  </a:cubicBezTo>
                  <a:cubicBezTo>
                    <a:pt x="296" y="89"/>
                    <a:pt x="255" y="60"/>
                    <a:pt x="202" y="2"/>
                  </a:cubicBezTo>
                  <a:moveTo>
                    <a:pt x="105" y="848"/>
                  </a:moveTo>
                  <a:cubicBezTo>
                    <a:pt x="68" y="828"/>
                    <a:pt x="41" y="787"/>
                    <a:pt x="40" y="742"/>
                  </a:cubicBezTo>
                  <a:cubicBezTo>
                    <a:pt x="42" y="701"/>
                    <a:pt x="42" y="701"/>
                    <a:pt x="42" y="701"/>
                  </a:cubicBezTo>
                  <a:cubicBezTo>
                    <a:pt x="50" y="572"/>
                    <a:pt x="50" y="572"/>
                    <a:pt x="50" y="572"/>
                  </a:cubicBezTo>
                  <a:cubicBezTo>
                    <a:pt x="119" y="572"/>
                    <a:pt x="119" y="572"/>
                    <a:pt x="119" y="572"/>
                  </a:cubicBezTo>
                  <a:lnTo>
                    <a:pt x="105" y="8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81">
              <a:extLst>
                <a:ext uri="{FF2B5EF4-FFF2-40B4-BE49-F238E27FC236}">
                  <a16:creationId xmlns:a16="http://schemas.microsoft.com/office/drawing/2014/main" id="{F18BF676-C769-460F-9878-5144B652C1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688" y="2535238"/>
              <a:ext cx="339725" cy="371475"/>
            </a:xfrm>
            <a:custGeom>
              <a:avLst/>
              <a:gdLst>
                <a:gd name="T0" fmla="*/ 17 w 140"/>
                <a:gd name="T1" fmla="*/ 80 h 153"/>
                <a:gd name="T2" fmla="*/ 3 w 140"/>
                <a:gd name="T3" fmla="*/ 107 h 153"/>
                <a:gd name="T4" fmla="*/ 1 w 140"/>
                <a:gd name="T5" fmla="*/ 120 h 153"/>
                <a:gd name="T6" fmla="*/ 0 w 140"/>
                <a:gd name="T7" fmla="*/ 135 h 153"/>
                <a:gd name="T8" fmla="*/ 0 w 140"/>
                <a:gd name="T9" fmla="*/ 153 h 153"/>
                <a:gd name="T10" fmla="*/ 38 w 140"/>
                <a:gd name="T11" fmla="*/ 138 h 153"/>
                <a:gd name="T12" fmla="*/ 140 w 140"/>
                <a:gd name="T13" fmla="*/ 55 h 153"/>
                <a:gd name="T14" fmla="*/ 140 w 140"/>
                <a:gd name="T15" fmla="*/ 0 h 153"/>
                <a:gd name="T16" fmla="*/ 21 w 140"/>
                <a:gd name="T17" fmla="*/ 76 h 153"/>
                <a:gd name="T18" fmla="*/ 17 w 140"/>
                <a:gd name="T19" fmla="*/ 8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53">
                  <a:moveTo>
                    <a:pt x="17" y="80"/>
                  </a:moveTo>
                  <a:cubicBezTo>
                    <a:pt x="11" y="85"/>
                    <a:pt x="6" y="93"/>
                    <a:pt x="3" y="107"/>
                  </a:cubicBezTo>
                  <a:cubicBezTo>
                    <a:pt x="3" y="111"/>
                    <a:pt x="2" y="115"/>
                    <a:pt x="1" y="120"/>
                  </a:cubicBezTo>
                  <a:cubicBezTo>
                    <a:pt x="1" y="124"/>
                    <a:pt x="1" y="129"/>
                    <a:pt x="0" y="135"/>
                  </a:cubicBezTo>
                  <a:cubicBezTo>
                    <a:pt x="0" y="140"/>
                    <a:pt x="0" y="147"/>
                    <a:pt x="0" y="153"/>
                  </a:cubicBezTo>
                  <a:cubicBezTo>
                    <a:pt x="14" y="149"/>
                    <a:pt x="26" y="144"/>
                    <a:pt x="38" y="138"/>
                  </a:cubicBezTo>
                  <a:cubicBezTo>
                    <a:pt x="74" y="120"/>
                    <a:pt x="104" y="94"/>
                    <a:pt x="140" y="55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19" y="77"/>
                    <a:pt x="18" y="79"/>
                    <a:pt x="17" y="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56EB4B5D-8341-43DF-BD18-80C8C3B1F5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8688" y="2700338"/>
              <a:ext cx="873125" cy="4157663"/>
            </a:xfrm>
            <a:custGeom>
              <a:avLst/>
              <a:gdLst>
                <a:gd name="T0" fmla="*/ 360 w 360"/>
                <a:gd name="T1" fmla="*/ 742 h 1713"/>
                <a:gd name="T2" fmla="*/ 358 w 360"/>
                <a:gd name="T3" fmla="*/ 701 h 1713"/>
                <a:gd name="T4" fmla="*/ 322 w 360"/>
                <a:gd name="T5" fmla="*/ 117 h 1713"/>
                <a:gd name="T6" fmla="*/ 282 w 360"/>
                <a:gd name="T7" fmla="*/ 57 h 1713"/>
                <a:gd name="T8" fmla="*/ 160 w 360"/>
                <a:gd name="T9" fmla="*/ 0 h 1713"/>
                <a:gd name="T10" fmla="*/ 158 w 360"/>
                <a:gd name="T11" fmla="*/ 2 h 1713"/>
                <a:gd name="T12" fmla="*/ 7 w 360"/>
                <a:gd name="T13" fmla="*/ 108 h 1713"/>
                <a:gd name="T14" fmla="*/ 0 w 360"/>
                <a:gd name="T15" fmla="*/ 110 h 1713"/>
                <a:gd name="T16" fmla="*/ 0 w 360"/>
                <a:gd name="T17" fmla="*/ 191 h 1713"/>
                <a:gd name="T18" fmla="*/ 7 w 360"/>
                <a:gd name="T19" fmla="*/ 191 h 1713"/>
                <a:gd name="T20" fmla="*/ 25 w 360"/>
                <a:gd name="T21" fmla="*/ 209 h 1713"/>
                <a:gd name="T22" fmla="*/ 7 w 360"/>
                <a:gd name="T23" fmla="*/ 227 h 1713"/>
                <a:gd name="T24" fmla="*/ 0 w 360"/>
                <a:gd name="T25" fmla="*/ 227 h 1713"/>
                <a:gd name="T26" fmla="*/ 0 w 360"/>
                <a:gd name="T27" fmla="*/ 377 h 1713"/>
                <a:gd name="T28" fmla="*/ 7 w 360"/>
                <a:gd name="T29" fmla="*/ 377 h 1713"/>
                <a:gd name="T30" fmla="*/ 25 w 360"/>
                <a:gd name="T31" fmla="*/ 395 h 1713"/>
                <a:gd name="T32" fmla="*/ 7 w 360"/>
                <a:gd name="T33" fmla="*/ 413 h 1713"/>
                <a:gd name="T34" fmla="*/ 0 w 360"/>
                <a:gd name="T35" fmla="*/ 413 h 1713"/>
                <a:gd name="T36" fmla="*/ 0 w 360"/>
                <a:gd name="T37" fmla="*/ 564 h 1713"/>
                <a:gd name="T38" fmla="*/ 7 w 360"/>
                <a:gd name="T39" fmla="*/ 564 h 1713"/>
                <a:gd name="T40" fmla="*/ 25 w 360"/>
                <a:gd name="T41" fmla="*/ 582 h 1713"/>
                <a:gd name="T42" fmla="*/ 7 w 360"/>
                <a:gd name="T43" fmla="*/ 599 h 1713"/>
                <a:gd name="T44" fmla="*/ 0 w 360"/>
                <a:gd name="T45" fmla="*/ 599 h 1713"/>
                <a:gd name="T46" fmla="*/ 0 w 360"/>
                <a:gd name="T47" fmla="*/ 750 h 1713"/>
                <a:gd name="T48" fmla="*/ 7 w 360"/>
                <a:gd name="T49" fmla="*/ 750 h 1713"/>
                <a:gd name="T50" fmla="*/ 25 w 360"/>
                <a:gd name="T51" fmla="*/ 768 h 1713"/>
                <a:gd name="T52" fmla="*/ 7 w 360"/>
                <a:gd name="T53" fmla="*/ 786 h 1713"/>
                <a:gd name="T54" fmla="*/ 0 w 360"/>
                <a:gd name="T55" fmla="*/ 786 h 1713"/>
                <a:gd name="T56" fmla="*/ 0 w 360"/>
                <a:gd name="T57" fmla="*/ 1044 h 1713"/>
                <a:gd name="T58" fmla="*/ 20 w 360"/>
                <a:gd name="T59" fmla="*/ 1044 h 1713"/>
                <a:gd name="T60" fmla="*/ 78 w 360"/>
                <a:gd name="T61" fmla="*/ 1672 h 1713"/>
                <a:gd name="T62" fmla="*/ 124 w 360"/>
                <a:gd name="T63" fmla="*/ 1713 h 1713"/>
                <a:gd name="T64" fmla="*/ 223 w 360"/>
                <a:gd name="T65" fmla="*/ 1713 h 1713"/>
                <a:gd name="T66" fmla="*/ 223 w 360"/>
                <a:gd name="T67" fmla="*/ 1044 h 1713"/>
                <a:gd name="T68" fmla="*/ 243 w 360"/>
                <a:gd name="T69" fmla="*/ 1044 h 1713"/>
                <a:gd name="T70" fmla="*/ 258 w 360"/>
                <a:gd name="T71" fmla="*/ 1038 h 1713"/>
                <a:gd name="T72" fmla="*/ 263 w 360"/>
                <a:gd name="T73" fmla="*/ 1022 h 1713"/>
                <a:gd name="T74" fmla="*/ 257 w 360"/>
                <a:gd name="T75" fmla="*/ 892 h 1713"/>
                <a:gd name="T76" fmla="*/ 360 w 360"/>
                <a:gd name="T77" fmla="*/ 742 h 1713"/>
                <a:gd name="T78" fmla="*/ 255 w 360"/>
                <a:gd name="T79" fmla="*/ 848 h 1713"/>
                <a:gd name="T80" fmla="*/ 241 w 360"/>
                <a:gd name="T81" fmla="*/ 572 h 1713"/>
                <a:gd name="T82" fmla="*/ 310 w 360"/>
                <a:gd name="T83" fmla="*/ 572 h 1713"/>
                <a:gd name="T84" fmla="*/ 318 w 360"/>
                <a:gd name="T85" fmla="*/ 701 h 1713"/>
                <a:gd name="T86" fmla="*/ 320 w 360"/>
                <a:gd name="T87" fmla="*/ 742 h 1713"/>
                <a:gd name="T88" fmla="*/ 255 w 360"/>
                <a:gd name="T89" fmla="*/ 848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0" h="1713">
                  <a:moveTo>
                    <a:pt x="360" y="742"/>
                  </a:moveTo>
                  <a:cubicBezTo>
                    <a:pt x="358" y="701"/>
                    <a:pt x="358" y="701"/>
                    <a:pt x="358" y="701"/>
                  </a:cubicBezTo>
                  <a:cubicBezTo>
                    <a:pt x="322" y="117"/>
                    <a:pt x="322" y="117"/>
                    <a:pt x="322" y="117"/>
                  </a:cubicBezTo>
                  <a:cubicBezTo>
                    <a:pt x="320" y="87"/>
                    <a:pt x="306" y="68"/>
                    <a:pt x="282" y="57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05" y="60"/>
                    <a:pt x="64" y="89"/>
                    <a:pt x="7" y="10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7" y="191"/>
                    <a:pt x="7" y="191"/>
                    <a:pt x="7" y="191"/>
                  </a:cubicBezTo>
                  <a:cubicBezTo>
                    <a:pt x="17" y="191"/>
                    <a:pt x="25" y="199"/>
                    <a:pt x="25" y="209"/>
                  </a:cubicBezTo>
                  <a:cubicBezTo>
                    <a:pt x="25" y="219"/>
                    <a:pt x="17" y="227"/>
                    <a:pt x="7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377"/>
                    <a:pt x="0" y="377"/>
                    <a:pt x="0" y="377"/>
                  </a:cubicBezTo>
                  <a:cubicBezTo>
                    <a:pt x="7" y="377"/>
                    <a:pt x="7" y="377"/>
                    <a:pt x="7" y="377"/>
                  </a:cubicBezTo>
                  <a:cubicBezTo>
                    <a:pt x="17" y="377"/>
                    <a:pt x="25" y="385"/>
                    <a:pt x="25" y="395"/>
                  </a:cubicBezTo>
                  <a:cubicBezTo>
                    <a:pt x="25" y="405"/>
                    <a:pt x="17" y="413"/>
                    <a:pt x="7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564"/>
                    <a:pt x="0" y="564"/>
                    <a:pt x="0" y="564"/>
                  </a:cubicBezTo>
                  <a:cubicBezTo>
                    <a:pt x="7" y="564"/>
                    <a:pt x="7" y="564"/>
                    <a:pt x="7" y="564"/>
                  </a:cubicBezTo>
                  <a:cubicBezTo>
                    <a:pt x="17" y="564"/>
                    <a:pt x="25" y="572"/>
                    <a:pt x="25" y="582"/>
                  </a:cubicBezTo>
                  <a:cubicBezTo>
                    <a:pt x="25" y="591"/>
                    <a:pt x="17" y="599"/>
                    <a:pt x="7" y="599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0" y="750"/>
                    <a:pt x="0" y="750"/>
                    <a:pt x="0" y="750"/>
                  </a:cubicBezTo>
                  <a:cubicBezTo>
                    <a:pt x="7" y="750"/>
                    <a:pt x="7" y="750"/>
                    <a:pt x="7" y="750"/>
                  </a:cubicBezTo>
                  <a:cubicBezTo>
                    <a:pt x="17" y="750"/>
                    <a:pt x="25" y="758"/>
                    <a:pt x="25" y="768"/>
                  </a:cubicBezTo>
                  <a:cubicBezTo>
                    <a:pt x="25" y="778"/>
                    <a:pt x="17" y="786"/>
                    <a:pt x="7" y="786"/>
                  </a:cubicBezTo>
                  <a:cubicBezTo>
                    <a:pt x="0" y="786"/>
                    <a:pt x="0" y="786"/>
                    <a:pt x="0" y="786"/>
                  </a:cubicBezTo>
                  <a:cubicBezTo>
                    <a:pt x="0" y="1044"/>
                    <a:pt x="0" y="1044"/>
                    <a:pt x="0" y="1044"/>
                  </a:cubicBezTo>
                  <a:cubicBezTo>
                    <a:pt x="20" y="1044"/>
                    <a:pt x="20" y="1044"/>
                    <a:pt x="20" y="1044"/>
                  </a:cubicBezTo>
                  <a:cubicBezTo>
                    <a:pt x="78" y="1672"/>
                    <a:pt x="78" y="1672"/>
                    <a:pt x="78" y="1672"/>
                  </a:cubicBezTo>
                  <a:cubicBezTo>
                    <a:pt x="81" y="1695"/>
                    <a:pt x="101" y="1713"/>
                    <a:pt x="124" y="1713"/>
                  </a:cubicBezTo>
                  <a:cubicBezTo>
                    <a:pt x="223" y="1713"/>
                    <a:pt x="223" y="1713"/>
                    <a:pt x="223" y="1713"/>
                  </a:cubicBezTo>
                  <a:cubicBezTo>
                    <a:pt x="223" y="1044"/>
                    <a:pt x="223" y="1044"/>
                    <a:pt x="223" y="1044"/>
                  </a:cubicBezTo>
                  <a:cubicBezTo>
                    <a:pt x="243" y="1044"/>
                    <a:pt x="243" y="1044"/>
                    <a:pt x="243" y="1044"/>
                  </a:cubicBezTo>
                  <a:cubicBezTo>
                    <a:pt x="248" y="1044"/>
                    <a:pt x="254" y="1042"/>
                    <a:pt x="258" y="1038"/>
                  </a:cubicBezTo>
                  <a:cubicBezTo>
                    <a:pt x="262" y="1034"/>
                    <a:pt x="264" y="1028"/>
                    <a:pt x="263" y="1022"/>
                  </a:cubicBezTo>
                  <a:cubicBezTo>
                    <a:pt x="257" y="892"/>
                    <a:pt x="257" y="892"/>
                    <a:pt x="257" y="892"/>
                  </a:cubicBezTo>
                  <a:cubicBezTo>
                    <a:pt x="317" y="869"/>
                    <a:pt x="360" y="811"/>
                    <a:pt x="360" y="742"/>
                  </a:cubicBezTo>
                  <a:moveTo>
                    <a:pt x="255" y="848"/>
                  </a:moveTo>
                  <a:cubicBezTo>
                    <a:pt x="241" y="572"/>
                    <a:pt x="241" y="572"/>
                    <a:pt x="241" y="572"/>
                  </a:cubicBezTo>
                  <a:cubicBezTo>
                    <a:pt x="310" y="572"/>
                    <a:pt x="310" y="572"/>
                    <a:pt x="310" y="572"/>
                  </a:cubicBezTo>
                  <a:cubicBezTo>
                    <a:pt x="318" y="701"/>
                    <a:pt x="318" y="701"/>
                    <a:pt x="318" y="701"/>
                  </a:cubicBezTo>
                  <a:cubicBezTo>
                    <a:pt x="320" y="742"/>
                    <a:pt x="320" y="742"/>
                    <a:pt x="320" y="742"/>
                  </a:cubicBezTo>
                  <a:cubicBezTo>
                    <a:pt x="319" y="787"/>
                    <a:pt x="293" y="828"/>
                    <a:pt x="255" y="8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6" name="Freeform 107">
            <a:extLst>
              <a:ext uri="{FF2B5EF4-FFF2-40B4-BE49-F238E27FC236}">
                <a16:creationId xmlns:a16="http://schemas.microsoft.com/office/drawing/2014/main" id="{D59DB874-838D-4414-93FA-9E438D56AAE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715897" y="3938745"/>
            <a:ext cx="203197" cy="601355"/>
          </a:xfrm>
          <a:custGeom>
            <a:avLst/>
            <a:gdLst>
              <a:gd name="T0" fmla="*/ 317 w 744"/>
              <a:gd name="T1" fmla="*/ 582 h 2200"/>
              <a:gd name="T2" fmla="*/ 334 w 744"/>
              <a:gd name="T3" fmla="*/ 522 h 2200"/>
              <a:gd name="T4" fmla="*/ 353 w 744"/>
              <a:gd name="T5" fmla="*/ 565 h 2200"/>
              <a:gd name="T6" fmla="*/ 348 w 744"/>
              <a:gd name="T7" fmla="*/ 737 h 2200"/>
              <a:gd name="T8" fmla="*/ 348 w 744"/>
              <a:gd name="T9" fmla="*/ 885 h 2200"/>
              <a:gd name="T10" fmla="*/ 355 w 744"/>
              <a:gd name="T11" fmla="*/ 920 h 2200"/>
              <a:gd name="T12" fmla="*/ 331 w 744"/>
              <a:gd name="T13" fmla="*/ 1086 h 2200"/>
              <a:gd name="T14" fmla="*/ 355 w 744"/>
              <a:gd name="T15" fmla="*/ 1252 h 2200"/>
              <a:gd name="T16" fmla="*/ 348 w 744"/>
              <a:gd name="T17" fmla="*/ 1287 h 2200"/>
              <a:gd name="T18" fmla="*/ 335 w 744"/>
              <a:gd name="T19" fmla="*/ 1542 h 2200"/>
              <a:gd name="T20" fmla="*/ 135 w 744"/>
              <a:gd name="T21" fmla="*/ 2200 h 2200"/>
              <a:gd name="T22" fmla="*/ 101 w 744"/>
              <a:gd name="T23" fmla="*/ 1535 h 2200"/>
              <a:gd name="T24" fmla="*/ 0 w 744"/>
              <a:gd name="T25" fmla="*/ 1244 h 2200"/>
              <a:gd name="T26" fmla="*/ 77 w 744"/>
              <a:gd name="T27" fmla="*/ 570 h 2200"/>
              <a:gd name="T28" fmla="*/ 348 w 744"/>
              <a:gd name="T29" fmla="*/ 620 h 2200"/>
              <a:gd name="T30" fmla="*/ 348 w 744"/>
              <a:gd name="T31" fmla="*/ 702 h 2200"/>
              <a:gd name="T32" fmla="*/ 49 w 744"/>
              <a:gd name="T33" fmla="*/ 1077 h 2200"/>
              <a:gd name="T34" fmla="*/ 104 w 744"/>
              <a:gd name="T35" fmla="*/ 1348 h 2200"/>
              <a:gd name="T36" fmla="*/ 389 w 744"/>
              <a:gd name="T37" fmla="*/ 598 h 2200"/>
              <a:gd name="T38" fmla="*/ 527 w 744"/>
              <a:gd name="T39" fmla="*/ 447 h 2200"/>
              <a:gd name="T40" fmla="*/ 392 w 744"/>
              <a:gd name="T41" fmla="*/ 553 h 2200"/>
              <a:gd name="T42" fmla="*/ 741 w 744"/>
              <a:gd name="T43" fmla="*/ 1204 h 2200"/>
              <a:gd name="T44" fmla="*/ 546 w 744"/>
              <a:gd name="T45" fmla="*/ 514 h 2200"/>
              <a:gd name="T46" fmla="*/ 389 w 744"/>
              <a:gd name="T47" fmla="*/ 622 h 2200"/>
              <a:gd name="T48" fmla="*/ 413 w 744"/>
              <a:gd name="T49" fmla="*/ 719 h 2200"/>
              <a:gd name="T50" fmla="*/ 389 w 744"/>
              <a:gd name="T51" fmla="*/ 885 h 2200"/>
              <a:gd name="T52" fmla="*/ 396 w 744"/>
              <a:gd name="T53" fmla="*/ 920 h 2200"/>
              <a:gd name="T54" fmla="*/ 396 w 744"/>
              <a:gd name="T55" fmla="*/ 1069 h 2200"/>
              <a:gd name="T56" fmla="*/ 389 w 744"/>
              <a:gd name="T57" fmla="*/ 1104 h 2200"/>
              <a:gd name="T58" fmla="*/ 413 w 744"/>
              <a:gd name="T59" fmla="*/ 1270 h 2200"/>
              <a:gd name="T60" fmla="*/ 389 w 744"/>
              <a:gd name="T61" fmla="*/ 1542 h 2200"/>
              <a:gd name="T62" fmla="*/ 511 w 744"/>
              <a:gd name="T63" fmla="*/ 2200 h 2200"/>
              <a:gd name="T64" fmla="*/ 527 w 744"/>
              <a:gd name="T65" fmla="*/ 1140 h 2200"/>
              <a:gd name="T66" fmla="*/ 422 w 744"/>
              <a:gd name="T67" fmla="*/ 1205 h 2200"/>
              <a:gd name="T68" fmla="*/ 633 w 744"/>
              <a:gd name="T69" fmla="*/ 1395 h 2200"/>
              <a:gd name="T70" fmla="*/ 741 w 744"/>
              <a:gd name="T71" fmla="*/ 1204 h 2200"/>
              <a:gd name="T72" fmla="*/ 514 w 744"/>
              <a:gd name="T73" fmla="*/ 309 h 2200"/>
              <a:gd name="T74" fmla="*/ 229 w 744"/>
              <a:gd name="T75" fmla="*/ 218 h 2200"/>
              <a:gd name="T76" fmla="*/ 189 w 744"/>
              <a:gd name="T77" fmla="*/ 218 h 2200"/>
              <a:gd name="T78" fmla="*/ 372 w 744"/>
              <a:gd name="T79" fmla="*/ 493 h 2200"/>
              <a:gd name="T80" fmla="*/ 555 w 744"/>
              <a:gd name="T81" fmla="*/ 218 h 2200"/>
              <a:gd name="T82" fmla="*/ 323 w 744"/>
              <a:gd name="T83" fmla="*/ 133 h 2200"/>
              <a:gd name="T84" fmla="*/ 242 w 744"/>
              <a:gd name="T85" fmla="*/ 158 h 2200"/>
              <a:gd name="T86" fmla="*/ 176 w 744"/>
              <a:gd name="T87" fmla="*/ 112 h 2200"/>
              <a:gd name="T88" fmla="*/ 252 w 744"/>
              <a:gd name="T89" fmla="*/ 117 h 2200"/>
              <a:gd name="T90" fmla="*/ 492 w 744"/>
              <a:gd name="T91" fmla="*/ 117 h 2200"/>
              <a:gd name="T92" fmla="*/ 568 w 744"/>
              <a:gd name="T93" fmla="*/ 112 h 2200"/>
              <a:gd name="T94" fmla="*/ 501 w 744"/>
              <a:gd name="T95" fmla="*/ 158 h 2200"/>
              <a:gd name="T96" fmla="*/ 421 w 744"/>
              <a:gd name="T97" fmla="*/ 133 h 2200"/>
              <a:gd name="T98" fmla="*/ 339 w 744"/>
              <a:gd name="T99" fmla="*/ 97 h 2200"/>
              <a:gd name="T100" fmla="*/ 157 w 744"/>
              <a:gd name="T101" fmla="*/ 64 h 2200"/>
              <a:gd name="T102" fmla="*/ 219 w 744"/>
              <a:gd name="T103" fmla="*/ 0 h 2200"/>
              <a:gd name="T104" fmla="*/ 375 w 744"/>
              <a:gd name="T105" fmla="*/ 12 h 2200"/>
              <a:gd name="T106" fmla="*/ 526 w 744"/>
              <a:gd name="T107" fmla="*/ 0 h 2200"/>
              <a:gd name="T108" fmla="*/ 574 w 744"/>
              <a:gd name="T109" fmla="*/ 89 h 2200"/>
              <a:gd name="T110" fmla="*/ 372 w 744"/>
              <a:gd name="T111" fmla="*/ 95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44" h="2200">
                <a:moveTo>
                  <a:pt x="355" y="580"/>
                </a:moveTo>
                <a:cubicBezTo>
                  <a:pt x="355" y="585"/>
                  <a:pt x="355" y="591"/>
                  <a:pt x="355" y="598"/>
                </a:cubicBezTo>
                <a:cubicBezTo>
                  <a:pt x="341" y="593"/>
                  <a:pt x="329" y="588"/>
                  <a:pt x="317" y="582"/>
                </a:cubicBezTo>
                <a:cubicBezTo>
                  <a:pt x="281" y="565"/>
                  <a:pt x="252" y="540"/>
                  <a:pt x="217" y="501"/>
                </a:cubicBezTo>
                <a:cubicBezTo>
                  <a:pt x="217" y="447"/>
                  <a:pt x="217" y="447"/>
                  <a:pt x="217" y="447"/>
                </a:cubicBezTo>
                <a:cubicBezTo>
                  <a:pt x="334" y="522"/>
                  <a:pt x="334" y="522"/>
                  <a:pt x="334" y="522"/>
                </a:cubicBezTo>
                <a:cubicBezTo>
                  <a:pt x="336" y="523"/>
                  <a:pt x="337" y="524"/>
                  <a:pt x="338" y="525"/>
                </a:cubicBezTo>
                <a:cubicBezTo>
                  <a:pt x="344" y="531"/>
                  <a:pt x="348" y="538"/>
                  <a:pt x="351" y="553"/>
                </a:cubicBezTo>
                <a:cubicBezTo>
                  <a:pt x="352" y="556"/>
                  <a:pt x="353" y="560"/>
                  <a:pt x="353" y="565"/>
                </a:cubicBezTo>
                <a:cubicBezTo>
                  <a:pt x="354" y="569"/>
                  <a:pt x="354" y="574"/>
                  <a:pt x="355" y="580"/>
                </a:cubicBezTo>
                <a:moveTo>
                  <a:pt x="331" y="719"/>
                </a:moveTo>
                <a:cubicBezTo>
                  <a:pt x="331" y="729"/>
                  <a:pt x="338" y="737"/>
                  <a:pt x="348" y="737"/>
                </a:cubicBezTo>
                <a:cubicBezTo>
                  <a:pt x="355" y="737"/>
                  <a:pt x="355" y="737"/>
                  <a:pt x="355" y="737"/>
                </a:cubicBezTo>
                <a:cubicBezTo>
                  <a:pt x="355" y="885"/>
                  <a:pt x="355" y="885"/>
                  <a:pt x="355" y="885"/>
                </a:cubicBezTo>
                <a:cubicBezTo>
                  <a:pt x="348" y="885"/>
                  <a:pt x="348" y="885"/>
                  <a:pt x="348" y="885"/>
                </a:cubicBezTo>
                <a:cubicBezTo>
                  <a:pt x="338" y="885"/>
                  <a:pt x="331" y="893"/>
                  <a:pt x="331" y="903"/>
                </a:cubicBezTo>
                <a:cubicBezTo>
                  <a:pt x="331" y="912"/>
                  <a:pt x="338" y="920"/>
                  <a:pt x="348" y="920"/>
                </a:cubicBezTo>
                <a:cubicBezTo>
                  <a:pt x="355" y="920"/>
                  <a:pt x="355" y="920"/>
                  <a:pt x="355" y="920"/>
                </a:cubicBezTo>
                <a:cubicBezTo>
                  <a:pt x="355" y="1069"/>
                  <a:pt x="355" y="1069"/>
                  <a:pt x="355" y="1069"/>
                </a:cubicBezTo>
                <a:cubicBezTo>
                  <a:pt x="348" y="1069"/>
                  <a:pt x="348" y="1069"/>
                  <a:pt x="348" y="1069"/>
                </a:cubicBezTo>
                <a:cubicBezTo>
                  <a:pt x="338" y="1069"/>
                  <a:pt x="331" y="1076"/>
                  <a:pt x="331" y="1086"/>
                </a:cubicBezTo>
                <a:cubicBezTo>
                  <a:pt x="331" y="1096"/>
                  <a:pt x="338" y="1104"/>
                  <a:pt x="348" y="1104"/>
                </a:cubicBezTo>
                <a:cubicBezTo>
                  <a:pt x="355" y="1104"/>
                  <a:pt x="355" y="1104"/>
                  <a:pt x="355" y="1104"/>
                </a:cubicBezTo>
                <a:cubicBezTo>
                  <a:pt x="355" y="1252"/>
                  <a:pt x="355" y="1252"/>
                  <a:pt x="355" y="1252"/>
                </a:cubicBezTo>
                <a:cubicBezTo>
                  <a:pt x="348" y="1252"/>
                  <a:pt x="348" y="1252"/>
                  <a:pt x="348" y="1252"/>
                </a:cubicBezTo>
                <a:cubicBezTo>
                  <a:pt x="338" y="1252"/>
                  <a:pt x="331" y="1260"/>
                  <a:pt x="331" y="1270"/>
                </a:cubicBezTo>
                <a:cubicBezTo>
                  <a:pt x="331" y="1279"/>
                  <a:pt x="338" y="1287"/>
                  <a:pt x="348" y="1287"/>
                </a:cubicBezTo>
                <a:cubicBezTo>
                  <a:pt x="355" y="1287"/>
                  <a:pt x="355" y="1287"/>
                  <a:pt x="355" y="1287"/>
                </a:cubicBezTo>
                <a:cubicBezTo>
                  <a:pt x="355" y="1542"/>
                  <a:pt x="355" y="1542"/>
                  <a:pt x="355" y="1542"/>
                </a:cubicBezTo>
                <a:cubicBezTo>
                  <a:pt x="335" y="1542"/>
                  <a:pt x="335" y="1542"/>
                  <a:pt x="335" y="1542"/>
                </a:cubicBezTo>
                <a:cubicBezTo>
                  <a:pt x="278" y="2160"/>
                  <a:pt x="278" y="2160"/>
                  <a:pt x="278" y="2160"/>
                </a:cubicBezTo>
                <a:cubicBezTo>
                  <a:pt x="275" y="2182"/>
                  <a:pt x="255" y="2200"/>
                  <a:pt x="233" y="2200"/>
                </a:cubicBezTo>
                <a:cubicBezTo>
                  <a:pt x="135" y="2200"/>
                  <a:pt x="135" y="2200"/>
                  <a:pt x="135" y="2200"/>
                </a:cubicBezTo>
                <a:cubicBezTo>
                  <a:pt x="135" y="1542"/>
                  <a:pt x="135" y="1542"/>
                  <a:pt x="135" y="1542"/>
                </a:cubicBezTo>
                <a:cubicBezTo>
                  <a:pt x="116" y="1542"/>
                  <a:pt x="116" y="1542"/>
                  <a:pt x="116" y="1542"/>
                </a:cubicBezTo>
                <a:cubicBezTo>
                  <a:pt x="110" y="1542"/>
                  <a:pt x="105" y="1539"/>
                  <a:pt x="101" y="1535"/>
                </a:cubicBezTo>
                <a:cubicBezTo>
                  <a:pt x="97" y="1531"/>
                  <a:pt x="95" y="1526"/>
                  <a:pt x="96" y="1520"/>
                </a:cubicBezTo>
                <a:cubicBezTo>
                  <a:pt x="102" y="1391"/>
                  <a:pt x="102" y="1391"/>
                  <a:pt x="102" y="1391"/>
                </a:cubicBezTo>
                <a:cubicBezTo>
                  <a:pt x="42" y="1369"/>
                  <a:pt x="0" y="1312"/>
                  <a:pt x="0" y="1244"/>
                </a:cubicBezTo>
                <a:cubicBezTo>
                  <a:pt x="3" y="1204"/>
                  <a:pt x="3" y="1204"/>
                  <a:pt x="3" y="1204"/>
                </a:cubicBezTo>
                <a:cubicBezTo>
                  <a:pt x="38" y="629"/>
                  <a:pt x="38" y="629"/>
                  <a:pt x="38" y="629"/>
                </a:cubicBezTo>
                <a:cubicBezTo>
                  <a:pt x="40" y="600"/>
                  <a:pt x="54" y="581"/>
                  <a:pt x="77" y="570"/>
                </a:cubicBezTo>
                <a:cubicBezTo>
                  <a:pt x="198" y="514"/>
                  <a:pt x="198" y="514"/>
                  <a:pt x="198" y="514"/>
                </a:cubicBezTo>
                <a:cubicBezTo>
                  <a:pt x="200" y="516"/>
                  <a:pt x="200" y="516"/>
                  <a:pt x="200" y="516"/>
                </a:cubicBezTo>
                <a:cubicBezTo>
                  <a:pt x="251" y="573"/>
                  <a:pt x="291" y="601"/>
                  <a:pt x="348" y="620"/>
                </a:cubicBezTo>
                <a:cubicBezTo>
                  <a:pt x="355" y="622"/>
                  <a:pt x="355" y="622"/>
                  <a:pt x="355" y="622"/>
                </a:cubicBezTo>
                <a:cubicBezTo>
                  <a:pt x="355" y="702"/>
                  <a:pt x="355" y="702"/>
                  <a:pt x="355" y="702"/>
                </a:cubicBezTo>
                <a:cubicBezTo>
                  <a:pt x="348" y="702"/>
                  <a:pt x="348" y="702"/>
                  <a:pt x="348" y="702"/>
                </a:cubicBezTo>
                <a:cubicBezTo>
                  <a:pt x="338" y="702"/>
                  <a:pt x="331" y="710"/>
                  <a:pt x="331" y="719"/>
                </a:cubicBezTo>
                <a:moveTo>
                  <a:pt x="117" y="1077"/>
                </a:moveTo>
                <a:cubicBezTo>
                  <a:pt x="49" y="1077"/>
                  <a:pt x="49" y="1077"/>
                  <a:pt x="49" y="1077"/>
                </a:cubicBezTo>
                <a:cubicBezTo>
                  <a:pt x="42" y="1204"/>
                  <a:pt x="42" y="1204"/>
                  <a:pt x="42" y="1204"/>
                </a:cubicBezTo>
                <a:cubicBezTo>
                  <a:pt x="40" y="1244"/>
                  <a:pt x="40" y="1244"/>
                  <a:pt x="40" y="1244"/>
                </a:cubicBezTo>
                <a:cubicBezTo>
                  <a:pt x="40" y="1289"/>
                  <a:pt x="67" y="1329"/>
                  <a:pt x="104" y="1348"/>
                </a:cubicBezTo>
                <a:lnTo>
                  <a:pt x="117" y="1077"/>
                </a:lnTo>
                <a:close/>
                <a:moveTo>
                  <a:pt x="389" y="580"/>
                </a:moveTo>
                <a:cubicBezTo>
                  <a:pt x="389" y="585"/>
                  <a:pt x="389" y="591"/>
                  <a:pt x="389" y="598"/>
                </a:cubicBezTo>
                <a:cubicBezTo>
                  <a:pt x="402" y="593"/>
                  <a:pt x="415" y="588"/>
                  <a:pt x="427" y="582"/>
                </a:cubicBezTo>
                <a:cubicBezTo>
                  <a:pt x="462" y="565"/>
                  <a:pt x="492" y="540"/>
                  <a:pt x="527" y="501"/>
                </a:cubicBezTo>
                <a:cubicBezTo>
                  <a:pt x="527" y="447"/>
                  <a:pt x="527" y="447"/>
                  <a:pt x="527" y="447"/>
                </a:cubicBezTo>
                <a:cubicBezTo>
                  <a:pt x="410" y="522"/>
                  <a:pt x="410" y="522"/>
                  <a:pt x="410" y="522"/>
                </a:cubicBezTo>
                <a:cubicBezTo>
                  <a:pt x="408" y="523"/>
                  <a:pt x="407" y="524"/>
                  <a:pt x="405" y="525"/>
                </a:cubicBezTo>
                <a:cubicBezTo>
                  <a:pt x="400" y="531"/>
                  <a:pt x="395" y="538"/>
                  <a:pt x="392" y="553"/>
                </a:cubicBezTo>
                <a:cubicBezTo>
                  <a:pt x="392" y="556"/>
                  <a:pt x="391" y="560"/>
                  <a:pt x="390" y="565"/>
                </a:cubicBezTo>
                <a:cubicBezTo>
                  <a:pt x="390" y="569"/>
                  <a:pt x="390" y="574"/>
                  <a:pt x="389" y="580"/>
                </a:cubicBezTo>
                <a:moveTo>
                  <a:pt x="741" y="1204"/>
                </a:moveTo>
                <a:cubicBezTo>
                  <a:pt x="706" y="629"/>
                  <a:pt x="706" y="629"/>
                  <a:pt x="706" y="629"/>
                </a:cubicBezTo>
                <a:cubicBezTo>
                  <a:pt x="704" y="600"/>
                  <a:pt x="690" y="581"/>
                  <a:pt x="667" y="570"/>
                </a:cubicBezTo>
                <a:cubicBezTo>
                  <a:pt x="546" y="514"/>
                  <a:pt x="546" y="514"/>
                  <a:pt x="546" y="514"/>
                </a:cubicBezTo>
                <a:cubicBezTo>
                  <a:pt x="544" y="516"/>
                  <a:pt x="544" y="516"/>
                  <a:pt x="544" y="516"/>
                </a:cubicBezTo>
                <a:cubicBezTo>
                  <a:pt x="493" y="573"/>
                  <a:pt x="453" y="601"/>
                  <a:pt x="396" y="620"/>
                </a:cubicBezTo>
                <a:cubicBezTo>
                  <a:pt x="389" y="622"/>
                  <a:pt x="389" y="622"/>
                  <a:pt x="389" y="622"/>
                </a:cubicBezTo>
                <a:cubicBezTo>
                  <a:pt x="389" y="702"/>
                  <a:pt x="389" y="702"/>
                  <a:pt x="389" y="702"/>
                </a:cubicBezTo>
                <a:cubicBezTo>
                  <a:pt x="396" y="702"/>
                  <a:pt x="396" y="702"/>
                  <a:pt x="396" y="702"/>
                </a:cubicBezTo>
                <a:cubicBezTo>
                  <a:pt x="405" y="702"/>
                  <a:pt x="413" y="710"/>
                  <a:pt x="413" y="719"/>
                </a:cubicBezTo>
                <a:cubicBezTo>
                  <a:pt x="413" y="729"/>
                  <a:pt x="405" y="737"/>
                  <a:pt x="396" y="737"/>
                </a:cubicBezTo>
                <a:cubicBezTo>
                  <a:pt x="389" y="737"/>
                  <a:pt x="389" y="737"/>
                  <a:pt x="389" y="737"/>
                </a:cubicBezTo>
                <a:cubicBezTo>
                  <a:pt x="389" y="885"/>
                  <a:pt x="389" y="885"/>
                  <a:pt x="389" y="885"/>
                </a:cubicBezTo>
                <a:cubicBezTo>
                  <a:pt x="396" y="885"/>
                  <a:pt x="396" y="885"/>
                  <a:pt x="396" y="885"/>
                </a:cubicBezTo>
                <a:cubicBezTo>
                  <a:pt x="405" y="885"/>
                  <a:pt x="413" y="893"/>
                  <a:pt x="413" y="903"/>
                </a:cubicBezTo>
                <a:cubicBezTo>
                  <a:pt x="413" y="912"/>
                  <a:pt x="405" y="920"/>
                  <a:pt x="396" y="920"/>
                </a:cubicBezTo>
                <a:cubicBezTo>
                  <a:pt x="389" y="920"/>
                  <a:pt x="389" y="920"/>
                  <a:pt x="389" y="920"/>
                </a:cubicBezTo>
                <a:cubicBezTo>
                  <a:pt x="389" y="1069"/>
                  <a:pt x="389" y="1069"/>
                  <a:pt x="389" y="1069"/>
                </a:cubicBezTo>
                <a:cubicBezTo>
                  <a:pt x="396" y="1069"/>
                  <a:pt x="396" y="1069"/>
                  <a:pt x="396" y="1069"/>
                </a:cubicBezTo>
                <a:cubicBezTo>
                  <a:pt x="405" y="1069"/>
                  <a:pt x="413" y="1076"/>
                  <a:pt x="413" y="1086"/>
                </a:cubicBezTo>
                <a:cubicBezTo>
                  <a:pt x="413" y="1096"/>
                  <a:pt x="405" y="1104"/>
                  <a:pt x="396" y="1104"/>
                </a:cubicBezTo>
                <a:cubicBezTo>
                  <a:pt x="389" y="1104"/>
                  <a:pt x="389" y="1104"/>
                  <a:pt x="389" y="1104"/>
                </a:cubicBezTo>
                <a:cubicBezTo>
                  <a:pt x="389" y="1252"/>
                  <a:pt x="389" y="1252"/>
                  <a:pt x="389" y="1252"/>
                </a:cubicBezTo>
                <a:cubicBezTo>
                  <a:pt x="396" y="1252"/>
                  <a:pt x="396" y="1252"/>
                  <a:pt x="396" y="1252"/>
                </a:cubicBezTo>
                <a:cubicBezTo>
                  <a:pt x="405" y="1252"/>
                  <a:pt x="413" y="1260"/>
                  <a:pt x="413" y="1270"/>
                </a:cubicBezTo>
                <a:cubicBezTo>
                  <a:pt x="413" y="1279"/>
                  <a:pt x="405" y="1287"/>
                  <a:pt x="396" y="1287"/>
                </a:cubicBezTo>
                <a:cubicBezTo>
                  <a:pt x="389" y="1287"/>
                  <a:pt x="389" y="1287"/>
                  <a:pt x="389" y="1287"/>
                </a:cubicBezTo>
                <a:cubicBezTo>
                  <a:pt x="389" y="1542"/>
                  <a:pt x="389" y="1542"/>
                  <a:pt x="389" y="1542"/>
                </a:cubicBezTo>
                <a:cubicBezTo>
                  <a:pt x="409" y="1542"/>
                  <a:pt x="409" y="1542"/>
                  <a:pt x="409" y="1542"/>
                </a:cubicBezTo>
                <a:cubicBezTo>
                  <a:pt x="466" y="2160"/>
                  <a:pt x="466" y="2160"/>
                  <a:pt x="466" y="2160"/>
                </a:cubicBezTo>
                <a:cubicBezTo>
                  <a:pt x="468" y="2182"/>
                  <a:pt x="489" y="2200"/>
                  <a:pt x="511" y="2200"/>
                </a:cubicBezTo>
                <a:cubicBezTo>
                  <a:pt x="592" y="2200"/>
                  <a:pt x="592" y="2200"/>
                  <a:pt x="592" y="2200"/>
                </a:cubicBezTo>
                <a:cubicBezTo>
                  <a:pt x="592" y="1205"/>
                  <a:pt x="592" y="1205"/>
                  <a:pt x="592" y="1205"/>
                </a:cubicBezTo>
                <a:cubicBezTo>
                  <a:pt x="592" y="1169"/>
                  <a:pt x="563" y="1140"/>
                  <a:pt x="527" y="1140"/>
                </a:cubicBezTo>
                <a:cubicBezTo>
                  <a:pt x="491" y="1140"/>
                  <a:pt x="462" y="1169"/>
                  <a:pt x="462" y="1205"/>
                </a:cubicBezTo>
                <a:cubicBezTo>
                  <a:pt x="462" y="1216"/>
                  <a:pt x="453" y="1225"/>
                  <a:pt x="442" y="1225"/>
                </a:cubicBezTo>
                <a:cubicBezTo>
                  <a:pt x="431" y="1225"/>
                  <a:pt x="422" y="1216"/>
                  <a:pt x="422" y="1205"/>
                </a:cubicBezTo>
                <a:cubicBezTo>
                  <a:pt x="422" y="1147"/>
                  <a:pt x="469" y="1100"/>
                  <a:pt x="527" y="1100"/>
                </a:cubicBezTo>
                <a:cubicBezTo>
                  <a:pt x="585" y="1100"/>
                  <a:pt x="633" y="1147"/>
                  <a:pt x="633" y="1205"/>
                </a:cubicBezTo>
                <a:cubicBezTo>
                  <a:pt x="633" y="1395"/>
                  <a:pt x="633" y="1395"/>
                  <a:pt x="633" y="1395"/>
                </a:cubicBezTo>
                <a:cubicBezTo>
                  <a:pt x="642" y="1391"/>
                  <a:pt x="642" y="1391"/>
                  <a:pt x="642" y="1391"/>
                </a:cubicBezTo>
                <a:cubicBezTo>
                  <a:pt x="701" y="1369"/>
                  <a:pt x="744" y="1312"/>
                  <a:pt x="744" y="1244"/>
                </a:cubicBezTo>
                <a:lnTo>
                  <a:pt x="741" y="1204"/>
                </a:lnTo>
                <a:close/>
                <a:moveTo>
                  <a:pt x="508" y="178"/>
                </a:moveTo>
                <a:cubicBezTo>
                  <a:pt x="512" y="191"/>
                  <a:pt x="514" y="204"/>
                  <a:pt x="514" y="218"/>
                </a:cubicBezTo>
                <a:cubicBezTo>
                  <a:pt x="514" y="309"/>
                  <a:pt x="514" y="309"/>
                  <a:pt x="514" y="309"/>
                </a:cubicBezTo>
                <a:cubicBezTo>
                  <a:pt x="514" y="388"/>
                  <a:pt x="451" y="452"/>
                  <a:pt x="372" y="452"/>
                </a:cubicBezTo>
                <a:cubicBezTo>
                  <a:pt x="293" y="452"/>
                  <a:pt x="229" y="388"/>
                  <a:pt x="229" y="309"/>
                </a:cubicBezTo>
                <a:cubicBezTo>
                  <a:pt x="229" y="218"/>
                  <a:pt x="229" y="218"/>
                  <a:pt x="229" y="218"/>
                </a:cubicBezTo>
                <a:cubicBezTo>
                  <a:pt x="229" y="204"/>
                  <a:pt x="232" y="191"/>
                  <a:pt x="236" y="178"/>
                </a:cubicBezTo>
                <a:cubicBezTo>
                  <a:pt x="221" y="183"/>
                  <a:pt x="206" y="187"/>
                  <a:pt x="193" y="180"/>
                </a:cubicBezTo>
                <a:cubicBezTo>
                  <a:pt x="190" y="192"/>
                  <a:pt x="189" y="205"/>
                  <a:pt x="189" y="218"/>
                </a:cubicBezTo>
                <a:cubicBezTo>
                  <a:pt x="189" y="309"/>
                  <a:pt x="189" y="309"/>
                  <a:pt x="189" y="309"/>
                </a:cubicBezTo>
                <a:cubicBezTo>
                  <a:pt x="189" y="411"/>
                  <a:pt x="271" y="493"/>
                  <a:pt x="372" y="493"/>
                </a:cubicBezTo>
                <a:cubicBezTo>
                  <a:pt x="372" y="493"/>
                  <a:pt x="372" y="493"/>
                  <a:pt x="372" y="493"/>
                </a:cubicBezTo>
                <a:cubicBezTo>
                  <a:pt x="469" y="493"/>
                  <a:pt x="549" y="417"/>
                  <a:pt x="555" y="321"/>
                </a:cubicBezTo>
                <a:cubicBezTo>
                  <a:pt x="555" y="317"/>
                  <a:pt x="555" y="309"/>
                  <a:pt x="555" y="309"/>
                </a:cubicBezTo>
                <a:cubicBezTo>
                  <a:pt x="555" y="218"/>
                  <a:pt x="555" y="218"/>
                  <a:pt x="555" y="218"/>
                </a:cubicBezTo>
                <a:cubicBezTo>
                  <a:pt x="555" y="205"/>
                  <a:pt x="554" y="192"/>
                  <a:pt x="551" y="180"/>
                </a:cubicBezTo>
                <a:cubicBezTo>
                  <a:pt x="538" y="187"/>
                  <a:pt x="523" y="184"/>
                  <a:pt x="508" y="178"/>
                </a:cubicBezTo>
                <a:moveTo>
                  <a:pt x="323" y="133"/>
                </a:moveTo>
                <a:cubicBezTo>
                  <a:pt x="311" y="135"/>
                  <a:pt x="300" y="138"/>
                  <a:pt x="289" y="142"/>
                </a:cubicBezTo>
                <a:cubicBezTo>
                  <a:pt x="275" y="146"/>
                  <a:pt x="262" y="151"/>
                  <a:pt x="249" y="155"/>
                </a:cubicBezTo>
                <a:cubicBezTo>
                  <a:pt x="242" y="158"/>
                  <a:pt x="242" y="158"/>
                  <a:pt x="242" y="158"/>
                </a:cubicBezTo>
                <a:cubicBezTo>
                  <a:pt x="240" y="159"/>
                  <a:pt x="237" y="160"/>
                  <a:pt x="234" y="161"/>
                </a:cubicBezTo>
                <a:cubicBezTo>
                  <a:pt x="223" y="165"/>
                  <a:pt x="212" y="170"/>
                  <a:pt x="203" y="168"/>
                </a:cubicBezTo>
                <a:cubicBezTo>
                  <a:pt x="193" y="165"/>
                  <a:pt x="176" y="128"/>
                  <a:pt x="176" y="112"/>
                </a:cubicBezTo>
                <a:cubicBezTo>
                  <a:pt x="176" y="111"/>
                  <a:pt x="176" y="109"/>
                  <a:pt x="176" y="108"/>
                </a:cubicBezTo>
                <a:cubicBezTo>
                  <a:pt x="191" y="115"/>
                  <a:pt x="208" y="120"/>
                  <a:pt x="225" y="120"/>
                </a:cubicBezTo>
                <a:cubicBezTo>
                  <a:pt x="231" y="120"/>
                  <a:pt x="251" y="117"/>
                  <a:pt x="252" y="117"/>
                </a:cubicBezTo>
                <a:cubicBezTo>
                  <a:pt x="340" y="110"/>
                  <a:pt x="340" y="110"/>
                  <a:pt x="340" y="110"/>
                </a:cubicBezTo>
                <a:cubicBezTo>
                  <a:pt x="361" y="108"/>
                  <a:pt x="382" y="108"/>
                  <a:pt x="404" y="110"/>
                </a:cubicBezTo>
                <a:cubicBezTo>
                  <a:pt x="492" y="117"/>
                  <a:pt x="492" y="117"/>
                  <a:pt x="492" y="117"/>
                </a:cubicBezTo>
                <a:cubicBezTo>
                  <a:pt x="492" y="117"/>
                  <a:pt x="513" y="120"/>
                  <a:pt x="519" y="120"/>
                </a:cubicBezTo>
                <a:cubicBezTo>
                  <a:pt x="536" y="120"/>
                  <a:pt x="552" y="115"/>
                  <a:pt x="568" y="108"/>
                </a:cubicBezTo>
                <a:cubicBezTo>
                  <a:pt x="568" y="109"/>
                  <a:pt x="568" y="111"/>
                  <a:pt x="568" y="112"/>
                </a:cubicBezTo>
                <a:cubicBezTo>
                  <a:pt x="568" y="128"/>
                  <a:pt x="551" y="165"/>
                  <a:pt x="541" y="168"/>
                </a:cubicBezTo>
                <a:cubicBezTo>
                  <a:pt x="532" y="170"/>
                  <a:pt x="520" y="165"/>
                  <a:pt x="510" y="161"/>
                </a:cubicBezTo>
                <a:cubicBezTo>
                  <a:pt x="507" y="160"/>
                  <a:pt x="504" y="159"/>
                  <a:pt x="501" y="158"/>
                </a:cubicBezTo>
                <a:cubicBezTo>
                  <a:pt x="495" y="155"/>
                  <a:pt x="495" y="155"/>
                  <a:pt x="495" y="155"/>
                </a:cubicBezTo>
                <a:cubicBezTo>
                  <a:pt x="482" y="151"/>
                  <a:pt x="468" y="146"/>
                  <a:pt x="455" y="142"/>
                </a:cubicBezTo>
                <a:cubicBezTo>
                  <a:pt x="444" y="138"/>
                  <a:pt x="432" y="135"/>
                  <a:pt x="421" y="133"/>
                </a:cubicBezTo>
                <a:cubicBezTo>
                  <a:pt x="405" y="129"/>
                  <a:pt x="388" y="127"/>
                  <a:pt x="372" y="127"/>
                </a:cubicBezTo>
                <a:cubicBezTo>
                  <a:pt x="355" y="127"/>
                  <a:pt x="339" y="129"/>
                  <a:pt x="323" y="133"/>
                </a:cubicBezTo>
                <a:moveTo>
                  <a:pt x="339" y="97"/>
                </a:moveTo>
                <a:cubicBezTo>
                  <a:pt x="241" y="105"/>
                  <a:pt x="241" y="105"/>
                  <a:pt x="241" y="105"/>
                </a:cubicBezTo>
                <a:cubicBezTo>
                  <a:pt x="209" y="107"/>
                  <a:pt x="189" y="102"/>
                  <a:pt x="169" y="89"/>
                </a:cubicBezTo>
                <a:cubicBezTo>
                  <a:pt x="162" y="83"/>
                  <a:pt x="157" y="74"/>
                  <a:pt x="157" y="64"/>
                </a:cubicBezTo>
                <a:cubicBezTo>
                  <a:pt x="157" y="63"/>
                  <a:pt x="157" y="61"/>
                  <a:pt x="157" y="60"/>
                </a:cubicBezTo>
                <a:cubicBezTo>
                  <a:pt x="159" y="47"/>
                  <a:pt x="177" y="0"/>
                  <a:pt x="218" y="0"/>
                </a:cubicBezTo>
                <a:cubicBezTo>
                  <a:pt x="218" y="0"/>
                  <a:pt x="219" y="0"/>
                  <a:pt x="219" y="0"/>
                </a:cubicBezTo>
                <a:cubicBezTo>
                  <a:pt x="259" y="1"/>
                  <a:pt x="275" y="4"/>
                  <a:pt x="293" y="6"/>
                </a:cubicBezTo>
                <a:cubicBezTo>
                  <a:pt x="310" y="8"/>
                  <a:pt x="328" y="10"/>
                  <a:pt x="369" y="12"/>
                </a:cubicBezTo>
                <a:cubicBezTo>
                  <a:pt x="375" y="12"/>
                  <a:pt x="375" y="12"/>
                  <a:pt x="375" y="12"/>
                </a:cubicBezTo>
                <a:cubicBezTo>
                  <a:pt x="416" y="10"/>
                  <a:pt x="434" y="8"/>
                  <a:pt x="451" y="6"/>
                </a:cubicBezTo>
                <a:cubicBezTo>
                  <a:pt x="469" y="4"/>
                  <a:pt x="485" y="1"/>
                  <a:pt x="524" y="0"/>
                </a:cubicBezTo>
                <a:cubicBezTo>
                  <a:pt x="525" y="0"/>
                  <a:pt x="525" y="0"/>
                  <a:pt x="526" y="0"/>
                </a:cubicBezTo>
                <a:cubicBezTo>
                  <a:pt x="567" y="0"/>
                  <a:pt x="585" y="47"/>
                  <a:pt x="586" y="60"/>
                </a:cubicBezTo>
                <a:cubicBezTo>
                  <a:pt x="587" y="61"/>
                  <a:pt x="587" y="63"/>
                  <a:pt x="587" y="64"/>
                </a:cubicBezTo>
                <a:cubicBezTo>
                  <a:pt x="586" y="74"/>
                  <a:pt x="582" y="83"/>
                  <a:pt x="574" y="89"/>
                </a:cubicBezTo>
                <a:cubicBezTo>
                  <a:pt x="555" y="102"/>
                  <a:pt x="534" y="107"/>
                  <a:pt x="503" y="105"/>
                </a:cubicBezTo>
                <a:cubicBezTo>
                  <a:pt x="405" y="97"/>
                  <a:pt x="405" y="97"/>
                  <a:pt x="405" y="97"/>
                </a:cubicBezTo>
                <a:cubicBezTo>
                  <a:pt x="394" y="96"/>
                  <a:pt x="383" y="95"/>
                  <a:pt x="372" y="95"/>
                </a:cubicBezTo>
                <a:cubicBezTo>
                  <a:pt x="361" y="95"/>
                  <a:pt x="350" y="96"/>
                  <a:pt x="339" y="97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7" name="Freeform 124">
            <a:extLst>
              <a:ext uri="{FF2B5EF4-FFF2-40B4-BE49-F238E27FC236}">
                <a16:creationId xmlns:a16="http://schemas.microsoft.com/office/drawing/2014/main" id="{938CACDF-CC62-426C-AC88-23F25C5B2AE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132617" y="3938745"/>
            <a:ext cx="179773" cy="601355"/>
          </a:xfrm>
          <a:custGeom>
            <a:avLst/>
            <a:gdLst>
              <a:gd name="T0" fmla="*/ 4 w 670"/>
              <a:gd name="T1" fmla="*/ 950 h 2243"/>
              <a:gd name="T2" fmla="*/ 93 w 670"/>
              <a:gd name="T3" fmla="*/ 678 h 2243"/>
              <a:gd name="T4" fmla="*/ 131 w 670"/>
              <a:gd name="T5" fmla="*/ 1024 h 2243"/>
              <a:gd name="T6" fmla="*/ 71 w 670"/>
              <a:gd name="T7" fmla="*/ 1024 h 2243"/>
              <a:gd name="T8" fmla="*/ 591 w 670"/>
              <a:gd name="T9" fmla="*/ 1439 h 2243"/>
              <a:gd name="T10" fmla="*/ 514 w 670"/>
              <a:gd name="T11" fmla="*/ 1897 h 2243"/>
              <a:gd name="T12" fmla="*/ 437 w 670"/>
              <a:gd name="T13" fmla="*/ 2085 h 2243"/>
              <a:gd name="T14" fmla="*/ 376 w 670"/>
              <a:gd name="T15" fmla="*/ 2243 h 2243"/>
              <a:gd name="T16" fmla="*/ 211 w 670"/>
              <a:gd name="T17" fmla="*/ 2203 h 2243"/>
              <a:gd name="T18" fmla="*/ 160 w 670"/>
              <a:gd name="T19" fmla="*/ 2074 h 2243"/>
              <a:gd name="T20" fmla="*/ 43 w 670"/>
              <a:gd name="T21" fmla="*/ 1567 h 2243"/>
              <a:gd name="T22" fmla="*/ 79 w 670"/>
              <a:gd name="T23" fmla="*/ 1057 h 2243"/>
              <a:gd name="T24" fmla="*/ 389 w 670"/>
              <a:gd name="T25" fmla="*/ 1057 h 2243"/>
              <a:gd name="T26" fmla="*/ 503 w 670"/>
              <a:gd name="T27" fmla="*/ 972 h 2243"/>
              <a:gd name="T28" fmla="*/ 322 w 670"/>
              <a:gd name="T29" fmla="*/ 898 h 2243"/>
              <a:gd name="T30" fmla="*/ 137 w 670"/>
              <a:gd name="T31" fmla="*/ 480 h 2243"/>
              <a:gd name="T32" fmla="*/ 137 w 670"/>
              <a:gd name="T33" fmla="*/ 367 h 2243"/>
              <a:gd name="T34" fmla="*/ 201 w 670"/>
              <a:gd name="T35" fmla="*/ 114 h 2243"/>
              <a:gd name="T36" fmla="*/ 530 w 670"/>
              <a:gd name="T37" fmla="*/ 252 h 2243"/>
              <a:gd name="T38" fmla="*/ 495 w 670"/>
              <a:gd name="T39" fmla="*/ 378 h 2243"/>
              <a:gd name="T40" fmla="*/ 424 w 670"/>
              <a:gd name="T41" fmla="*/ 623 h 2243"/>
              <a:gd name="T42" fmla="*/ 612 w 670"/>
              <a:gd name="T43" fmla="*/ 772 h 2243"/>
              <a:gd name="T44" fmla="*/ 651 w 670"/>
              <a:gd name="T45" fmla="*/ 1170 h 2243"/>
              <a:gd name="T46" fmla="*/ 595 w 670"/>
              <a:gd name="T47" fmla="*/ 1436 h 2243"/>
              <a:gd name="T48" fmla="*/ 455 w 670"/>
              <a:gd name="T49" fmla="*/ 420 h 2243"/>
              <a:gd name="T50" fmla="*/ 316 w 670"/>
              <a:gd name="T51" fmla="*/ 333 h 2243"/>
              <a:gd name="T52" fmla="*/ 178 w 670"/>
              <a:gd name="T53" fmla="*/ 420 h 2243"/>
              <a:gd name="T54" fmla="*/ 316 w 670"/>
              <a:gd name="T55" fmla="*/ 620 h 2243"/>
              <a:gd name="T56" fmla="*/ 297 w 670"/>
              <a:gd name="T57" fmla="*/ 2057 h 2243"/>
              <a:gd name="T58" fmla="*/ 251 w 670"/>
              <a:gd name="T59" fmla="*/ 2198 h 2243"/>
              <a:gd name="T60" fmla="*/ 297 w 670"/>
              <a:gd name="T61" fmla="*/ 2203 h 2243"/>
              <a:gd name="T62" fmla="*/ 397 w 670"/>
              <a:gd name="T63" fmla="*/ 2082 h 2243"/>
              <a:gd name="T64" fmla="*/ 354 w 670"/>
              <a:gd name="T65" fmla="*/ 2041 h 2243"/>
              <a:gd name="T66" fmla="*/ 336 w 670"/>
              <a:gd name="T67" fmla="*/ 2203 h 2243"/>
              <a:gd name="T68" fmla="*/ 382 w 670"/>
              <a:gd name="T69" fmla="*/ 2198 h 2243"/>
              <a:gd name="T70" fmla="*/ 625 w 670"/>
              <a:gd name="T71" fmla="*/ 1311 h 2243"/>
              <a:gd name="T72" fmla="*/ 556 w 670"/>
              <a:gd name="T73" fmla="*/ 1228 h 2243"/>
              <a:gd name="T74" fmla="*/ 600 w 670"/>
              <a:gd name="T75" fmla="*/ 1381 h 2243"/>
              <a:gd name="T76" fmla="*/ 470 w 670"/>
              <a:gd name="T77" fmla="*/ 972 h 2243"/>
              <a:gd name="T78" fmla="*/ 336 w 670"/>
              <a:gd name="T79" fmla="*/ 931 h 2243"/>
              <a:gd name="T80" fmla="*/ 419 w 670"/>
              <a:gd name="T81" fmla="*/ 1024 h 2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70" h="2243">
                <a:moveTo>
                  <a:pt x="71" y="1024"/>
                </a:moveTo>
                <a:cubicBezTo>
                  <a:pt x="31" y="1024"/>
                  <a:pt x="0" y="989"/>
                  <a:pt x="4" y="950"/>
                </a:cubicBezTo>
                <a:cubicBezTo>
                  <a:pt x="21" y="772"/>
                  <a:pt x="21" y="772"/>
                  <a:pt x="21" y="772"/>
                </a:cubicBezTo>
                <a:cubicBezTo>
                  <a:pt x="26" y="739"/>
                  <a:pt x="49" y="697"/>
                  <a:pt x="93" y="678"/>
                </a:cubicBezTo>
                <a:cubicBezTo>
                  <a:pt x="169" y="641"/>
                  <a:pt x="169" y="641"/>
                  <a:pt x="169" y="641"/>
                </a:cubicBezTo>
                <a:cubicBezTo>
                  <a:pt x="131" y="1024"/>
                  <a:pt x="131" y="1024"/>
                  <a:pt x="131" y="1024"/>
                </a:cubicBezTo>
                <a:cubicBezTo>
                  <a:pt x="82" y="1024"/>
                  <a:pt x="82" y="1024"/>
                  <a:pt x="82" y="1024"/>
                </a:cubicBezTo>
                <a:lnTo>
                  <a:pt x="71" y="1024"/>
                </a:lnTo>
                <a:close/>
                <a:moveTo>
                  <a:pt x="595" y="1436"/>
                </a:moveTo>
                <a:cubicBezTo>
                  <a:pt x="595" y="1436"/>
                  <a:pt x="594" y="1437"/>
                  <a:pt x="591" y="1439"/>
                </a:cubicBezTo>
                <a:cubicBezTo>
                  <a:pt x="593" y="1502"/>
                  <a:pt x="581" y="1560"/>
                  <a:pt x="567" y="1573"/>
                </a:cubicBezTo>
                <a:cubicBezTo>
                  <a:pt x="523" y="1613"/>
                  <a:pt x="564" y="1868"/>
                  <a:pt x="514" y="1897"/>
                </a:cubicBezTo>
                <a:cubicBezTo>
                  <a:pt x="459" y="1929"/>
                  <a:pt x="494" y="2017"/>
                  <a:pt x="473" y="2076"/>
                </a:cubicBezTo>
                <a:cubicBezTo>
                  <a:pt x="467" y="2082"/>
                  <a:pt x="452" y="2084"/>
                  <a:pt x="437" y="2085"/>
                </a:cubicBezTo>
                <a:cubicBezTo>
                  <a:pt x="421" y="2203"/>
                  <a:pt x="421" y="2203"/>
                  <a:pt x="421" y="2203"/>
                </a:cubicBezTo>
                <a:cubicBezTo>
                  <a:pt x="418" y="2225"/>
                  <a:pt x="398" y="2243"/>
                  <a:pt x="376" y="2243"/>
                </a:cubicBezTo>
                <a:cubicBezTo>
                  <a:pt x="257" y="2243"/>
                  <a:pt x="257" y="2243"/>
                  <a:pt x="257" y="2243"/>
                </a:cubicBezTo>
                <a:cubicBezTo>
                  <a:pt x="235" y="2243"/>
                  <a:pt x="214" y="2225"/>
                  <a:pt x="211" y="2203"/>
                </a:cubicBezTo>
                <a:cubicBezTo>
                  <a:pt x="195" y="2080"/>
                  <a:pt x="195" y="2080"/>
                  <a:pt x="195" y="2080"/>
                </a:cubicBezTo>
                <a:cubicBezTo>
                  <a:pt x="182" y="2081"/>
                  <a:pt x="171" y="2079"/>
                  <a:pt x="160" y="2074"/>
                </a:cubicBezTo>
                <a:cubicBezTo>
                  <a:pt x="83" y="2045"/>
                  <a:pt x="150" y="1873"/>
                  <a:pt x="83" y="1844"/>
                </a:cubicBezTo>
                <a:cubicBezTo>
                  <a:pt x="30" y="1821"/>
                  <a:pt x="84" y="1607"/>
                  <a:pt x="43" y="1567"/>
                </a:cubicBezTo>
                <a:cubicBezTo>
                  <a:pt x="26" y="1551"/>
                  <a:pt x="29" y="1498"/>
                  <a:pt x="37" y="1436"/>
                </a:cubicBezTo>
                <a:cubicBezTo>
                  <a:pt x="79" y="1057"/>
                  <a:pt x="79" y="1057"/>
                  <a:pt x="79" y="1057"/>
                </a:cubicBezTo>
                <a:cubicBezTo>
                  <a:pt x="127" y="1057"/>
                  <a:pt x="127" y="1057"/>
                  <a:pt x="127" y="1057"/>
                </a:cubicBezTo>
                <a:cubicBezTo>
                  <a:pt x="389" y="1057"/>
                  <a:pt x="389" y="1057"/>
                  <a:pt x="389" y="1057"/>
                </a:cubicBezTo>
                <a:cubicBezTo>
                  <a:pt x="419" y="1057"/>
                  <a:pt x="419" y="1057"/>
                  <a:pt x="419" y="1057"/>
                </a:cubicBezTo>
                <a:cubicBezTo>
                  <a:pt x="465" y="1057"/>
                  <a:pt x="503" y="1019"/>
                  <a:pt x="503" y="972"/>
                </a:cubicBezTo>
                <a:cubicBezTo>
                  <a:pt x="503" y="898"/>
                  <a:pt x="503" y="898"/>
                  <a:pt x="503" y="898"/>
                </a:cubicBezTo>
                <a:cubicBezTo>
                  <a:pt x="322" y="898"/>
                  <a:pt x="322" y="898"/>
                  <a:pt x="322" y="898"/>
                </a:cubicBezTo>
                <a:cubicBezTo>
                  <a:pt x="207" y="623"/>
                  <a:pt x="207" y="623"/>
                  <a:pt x="207" y="623"/>
                </a:cubicBezTo>
                <a:cubicBezTo>
                  <a:pt x="164" y="590"/>
                  <a:pt x="137" y="539"/>
                  <a:pt x="137" y="480"/>
                </a:cubicBezTo>
                <a:cubicBezTo>
                  <a:pt x="137" y="378"/>
                  <a:pt x="137" y="378"/>
                  <a:pt x="137" y="378"/>
                </a:cubicBezTo>
                <a:cubicBezTo>
                  <a:pt x="137" y="374"/>
                  <a:pt x="137" y="370"/>
                  <a:pt x="137" y="367"/>
                </a:cubicBezTo>
                <a:cubicBezTo>
                  <a:pt x="105" y="326"/>
                  <a:pt x="97" y="259"/>
                  <a:pt x="121" y="193"/>
                </a:cubicBezTo>
                <a:cubicBezTo>
                  <a:pt x="135" y="153"/>
                  <a:pt x="165" y="128"/>
                  <a:pt x="201" y="114"/>
                </a:cubicBezTo>
                <a:cubicBezTo>
                  <a:pt x="269" y="0"/>
                  <a:pt x="431" y="30"/>
                  <a:pt x="485" y="156"/>
                </a:cubicBezTo>
                <a:cubicBezTo>
                  <a:pt x="509" y="180"/>
                  <a:pt x="526" y="213"/>
                  <a:pt x="530" y="252"/>
                </a:cubicBezTo>
                <a:cubicBezTo>
                  <a:pt x="536" y="299"/>
                  <a:pt x="521" y="342"/>
                  <a:pt x="495" y="374"/>
                </a:cubicBezTo>
                <a:cubicBezTo>
                  <a:pt x="495" y="375"/>
                  <a:pt x="495" y="376"/>
                  <a:pt x="495" y="378"/>
                </a:cubicBezTo>
                <a:cubicBezTo>
                  <a:pt x="495" y="480"/>
                  <a:pt x="495" y="480"/>
                  <a:pt x="495" y="480"/>
                </a:cubicBezTo>
                <a:cubicBezTo>
                  <a:pt x="495" y="539"/>
                  <a:pt x="467" y="590"/>
                  <a:pt x="424" y="623"/>
                </a:cubicBezTo>
                <a:cubicBezTo>
                  <a:pt x="540" y="678"/>
                  <a:pt x="540" y="678"/>
                  <a:pt x="540" y="678"/>
                </a:cubicBezTo>
                <a:cubicBezTo>
                  <a:pt x="584" y="697"/>
                  <a:pt x="608" y="740"/>
                  <a:pt x="612" y="772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51" y="1170"/>
                  <a:pt x="651" y="1170"/>
                  <a:pt x="651" y="1170"/>
                </a:cubicBezTo>
                <a:cubicBezTo>
                  <a:pt x="664" y="1307"/>
                  <a:pt x="664" y="1307"/>
                  <a:pt x="664" y="1307"/>
                </a:cubicBezTo>
                <a:cubicBezTo>
                  <a:pt x="670" y="1362"/>
                  <a:pt x="640" y="1409"/>
                  <a:pt x="595" y="1436"/>
                </a:cubicBezTo>
                <a:moveTo>
                  <a:pt x="455" y="480"/>
                </a:moveTo>
                <a:cubicBezTo>
                  <a:pt x="455" y="420"/>
                  <a:pt x="455" y="420"/>
                  <a:pt x="455" y="420"/>
                </a:cubicBezTo>
                <a:cubicBezTo>
                  <a:pt x="434" y="377"/>
                  <a:pt x="392" y="344"/>
                  <a:pt x="340" y="335"/>
                </a:cubicBezTo>
                <a:cubicBezTo>
                  <a:pt x="332" y="334"/>
                  <a:pt x="324" y="333"/>
                  <a:pt x="316" y="333"/>
                </a:cubicBezTo>
                <a:cubicBezTo>
                  <a:pt x="309" y="333"/>
                  <a:pt x="301" y="334"/>
                  <a:pt x="293" y="335"/>
                </a:cubicBezTo>
                <a:cubicBezTo>
                  <a:pt x="241" y="344"/>
                  <a:pt x="199" y="377"/>
                  <a:pt x="178" y="420"/>
                </a:cubicBezTo>
                <a:cubicBezTo>
                  <a:pt x="178" y="480"/>
                  <a:pt x="178" y="480"/>
                  <a:pt x="178" y="480"/>
                </a:cubicBezTo>
                <a:cubicBezTo>
                  <a:pt x="178" y="557"/>
                  <a:pt x="240" y="619"/>
                  <a:pt x="316" y="620"/>
                </a:cubicBezTo>
                <a:cubicBezTo>
                  <a:pt x="393" y="619"/>
                  <a:pt x="455" y="557"/>
                  <a:pt x="455" y="480"/>
                </a:cubicBezTo>
                <a:moveTo>
                  <a:pt x="297" y="2057"/>
                </a:moveTo>
                <a:cubicBezTo>
                  <a:pt x="277" y="2062"/>
                  <a:pt x="256" y="2068"/>
                  <a:pt x="234" y="2072"/>
                </a:cubicBezTo>
                <a:cubicBezTo>
                  <a:pt x="251" y="2198"/>
                  <a:pt x="251" y="2198"/>
                  <a:pt x="251" y="2198"/>
                </a:cubicBezTo>
                <a:cubicBezTo>
                  <a:pt x="252" y="2201"/>
                  <a:pt x="254" y="2203"/>
                  <a:pt x="257" y="2203"/>
                </a:cubicBezTo>
                <a:cubicBezTo>
                  <a:pt x="297" y="2203"/>
                  <a:pt x="297" y="2203"/>
                  <a:pt x="297" y="2203"/>
                </a:cubicBezTo>
                <a:lnTo>
                  <a:pt x="297" y="2057"/>
                </a:lnTo>
                <a:close/>
                <a:moveTo>
                  <a:pt x="397" y="2082"/>
                </a:moveTo>
                <a:cubicBezTo>
                  <a:pt x="397" y="2082"/>
                  <a:pt x="397" y="2082"/>
                  <a:pt x="397" y="2082"/>
                </a:cubicBezTo>
                <a:cubicBezTo>
                  <a:pt x="354" y="2041"/>
                  <a:pt x="354" y="2041"/>
                  <a:pt x="354" y="2041"/>
                </a:cubicBezTo>
                <a:cubicBezTo>
                  <a:pt x="354" y="2041"/>
                  <a:pt x="348" y="2043"/>
                  <a:pt x="336" y="2046"/>
                </a:cubicBezTo>
                <a:cubicBezTo>
                  <a:pt x="336" y="2203"/>
                  <a:pt x="336" y="2203"/>
                  <a:pt x="336" y="2203"/>
                </a:cubicBezTo>
                <a:cubicBezTo>
                  <a:pt x="376" y="2203"/>
                  <a:pt x="376" y="2203"/>
                  <a:pt x="376" y="2203"/>
                </a:cubicBezTo>
                <a:cubicBezTo>
                  <a:pt x="378" y="2203"/>
                  <a:pt x="381" y="2201"/>
                  <a:pt x="382" y="2198"/>
                </a:cubicBezTo>
                <a:lnTo>
                  <a:pt x="397" y="2082"/>
                </a:lnTo>
                <a:close/>
                <a:moveTo>
                  <a:pt x="625" y="1311"/>
                </a:moveTo>
                <a:cubicBezTo>
                  <a:pt x="616" y="1228"/>
                  <a:pt x="616" y="1228"/>
                  <a:pt x="616" y="1228"/>
                </a:cubicBezTo>
                <a:cubicBezTo>
                  <a:pt x="556" y="1228"/>
                  <a:pt x="556" y="1228"/>
                  <a:pt x="556" y="1228"/>
                </a:cubicBezTo>
                <a:cubicBezTo>
                  <a:pt x="586" y="1394"/>
                  <a:pt x="586" y="1394"/>
                  <a:pt x="586" y="1394"/>
                </a:cubicBezTo>
                <a:cubicBezTo>
                  <a:pt x="591" y="1390"/>
                  <a:pt x="596" y="1386"/>
                  <a:pt x="600" y="1381"/>
                </a:cubicBezTo>
                <a:cubicBezTo>
                  <a:pt x="613" y="1367"/>
                  <a:pt x="628" y="1344"/>
                  <a:pt x="625" y="1311"/>
                </a:cubicBezTo>
                <a:moveTo>
                  <a:pt x="470" y="972"/>
                </a:moveTo>
                <a:cubicBezTo>
                  <a:pt x="470" y="931"/>
                  <a:pt x="470" y="931"/>
                  <a:pt x="470" y="931"/>
                </a:cubicBezTo>
                <a:cubicBezTo>
                  <a:pt x="336" y="931"/>
                  <a:pt x="336" y="931"/>
                  <a:pt x="336" y="931"/>
                </a:cubicBezTo>
                <a:cubicBezTo>
                  <a:pt x="375" y="1024"/>
                  <a:pt x="375" y="1024"/>
                  <a:pt x="375" y="1024"/>
                </a:cubicBezTo>
                <a:cubicBezTo>
                  <a:pt x="419" y="1024"/>
                  <a:pt x="419" y="1024"/>
                  <a:pt x="419" y="1024"/>
                </a:cubicBezTo>
                <a:cubicBezTo>
                  <a:pt x="447" y="1024"/>
                  <a:pt x="470" y="1001"/>
                  <a:pt x="470" y="972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8" name="Freeform 213">
            <a:extLst>
              <a:ext uri="{FF2B5EF4-FFF2-40B4-BE49-F238E27FC236}">
                <a16:creationId xmlns:a16="http://schemas.microsoft.com/office/drawing/2014/main" id="{73486652-B99B-4BC7-9799-D3743C0A2EFB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323465" y="4054084"/>
            <a:ext cx="363391" cy="486016"/>
          </a:xfrm>
          <a:custGeom>
            <a:avLst/>
            <a:gdLst>
              <a:gd name="T0" fmla="*/ 1114 w 1646"/>
              <a:gd name="T1" fmla="*/ 1055 h 2201"/>
              <a:gd name="T2" fmla="*/ 961 w 1646"/>
              <a:gd name="T3" fmla="*/ 1107 h 2201"/>
              <a:gd name="T4" fmla="*/ 1060 w 1646"/>
              <a:gd name="T5" fmla="*/ 795 h 2201"/>
              <a:gd name="T6" fmla="*/ 1003 w 1646"/>
              <a:gd name="T7" fmla="*/ 560 h 2201"/>
              <a:gd name="T8" fmla="*/ 1109 w 1646"/>
              <a:gd name="T9" fmla="*/ 431 h 2201"/>
              <a:gd name="T10" fmla="*/ 1137 w 1646"/>
              <a:gd name="T11" fmla="*/ 254 h 2201"/>
              <a:gd name="T12" fmla="*/ 1192 w 1646"/>
              <a:gd name="T13" fmla="*/ 141 h 2201"/>
              <a:gd name="T14" fmla="*/ 1179 w 1646"/>
              <a:gd name="T15" fmla="*/ 101 h 2201"/>
              <a:gd name="T16" fmla="*/ 1151 w 1646"/>
              <a:gd name="T17" fmla="*/ 65 h 2201"/>
              <a:gd name="T18" fmla="*/ 1057 w 1646"/>
              <a:gd name="T19" fmla="*/ 13 h 2201"/>
              <a:gd name="T20" fmla="*/ 969 w 1646"/>
              <a:gd name="T21" fmla="*/ 1 h 2201"/>
              <a:gd name="T22" fmla="*/ 906 w 1646"/>
              <a:gd name="T23" fmla="*/ 6 h 2201"/>
              <a:gd name="T24" fmla="*/ 819 w 1646"/>
              <a:gd name="T25" fmla="*/ 72 h 2201"/>
              <a:gd name="T26" fmla="*/ 741 w 1646"/>
              <a:gd name="T27" fmla="*/ 160 h 2201"/>
              <a:gd name="T28" fmla="*/ 719 w 1646"/>
              <a:gd name="T29" fmla="*/ 256 h 2201"/>
              <a:gd name="T30" fmla="*/ 717 w 1646"/>
              <a:gd name="T31" fmla="*/ 374 h 2201"/>
              <a:gd name="T32" fmla="*/ 757 w 1646"/>
              <a:gd name="T33" fmla="*/ 461 h 2201"/>
              <a:gd name="T34" fmla="*/ 640 w 1646"/>
              <a:gd name="T35" fmla="*/ 477 h 2201"/>
              <a:gd name="T36" fmla="*/ 28 w 1646"/>
              <a:gd name="T37" fmla="*/ 894 h 2201"/>
              <a:gd name="T38" fmla="*/ 169 w 1646"/>
              <a:gd name="T39" fmla="*/ 1125 h 2201"/>
              <a:gd name="T40" fmla="*/ 209 w 1646"/>
              <a:gd name="T41" fmla="*/ 1189 h 2201"/>
              <a:gd name="T42" fmla="*/ 607 w 1646"/>
              <a:gd name="T43" fmla="*/ 2201 h 2201"/>
              <a:gd name="T44" fmla="*/ 1392 w 1646"/>
              <a:gd name="T45" fmla="*/ 1840 h 2201"/>
              <a:gd name="T46" fmla="*/ 1553 w 1646"/>
              <a:gd name="T47" fmla="*/ 1990 h 2201"/>
              <a:gd name="T48" fmla="*/ 1646 w 1646"/>
              <a:gd name="T49" fmla="*/ 1959 h 2201"/>
              <a:gd name="T50" fmla="*/ 786 w 1646"/>
              <a:gd name="T51" fmla="*/ 366 h 2201"/>
              <a:gd name="T52" fmla="*/ 803 w 1646"/>
              <a:gd name="T53" fmla="*/ 350 h 2201"/>
              <a:gd name="T54" fmla="*/ 846 w 1646"/>
              <a:gd name="T55" fmla="*/ 329 h 2201"/>
              <a:gd name="T56" fmla="*/ 934 w 1646"/>
              <a:gd name="T57" fmla="*/ 277 h 2201"/>
              <a:gd name="T58" fmla="*/ 1055 w 1646"/>
              <a:gd name="T59" fmla="*/ 254 h 2201"/>
              <a:gd name="T60" fmla="*/ 1096 w 1646"/>
              <a:gd name="T61" fmla="*/ 259 h 2201"/>
              <a:gd name="T62" fmla="*/ 1069 w 1646"/>
              <a:gd name="T63" fmla="*/ 422 h 2201"/>
              <a:gd name="T64" fmla="*/ 896 w 1646"/>
              <a:gd name="T65" fmla="*/ 531 h 2201"/>
              <a:gd name="T66" fmla="*/ 491 w 1646"/>
              <a:gd name="T67" fmla="*/ 784 h 2201"/>
              <a:gd name="T68" fmla="*/ 400 w 1646"/>
              <a:gd name="T69" fmla="*/ 1069 h 2201"/>
              <a:gd name="T70" fmla="*/ 213 w 1646"/>
              <a:gd name="T71" fmla="*/ 874 h 2201"/>
              <a:gd name="T72" fmla="*/ 200 w 1646"/>
              <a:gd name="T73" fmla="*/ 1115 h 2201"/>
              <a:gd name="T74" fmla="*/ 294 w 1646"/>
              <a:gd name="T75" fmla="*/ 1123 h 2201"/>
              <a:gd name="T76" fmla="*/ 305 w 1646"/>
              <a:gd name="T77" fmla="*/ 1208 h 2201"/>
              <a:gd name="T78" fmla="*/ 232 w 1646"/>
              <a:gd name="T79" fmla="*/ 1168 h 2201"/>
              <a:gd name="T80" fmla="*/ 200 w 1646"/>
              <a:gd name="T81" fmla="*/ 1115 h 2201"/>
              <a:gd name="T82" fmla="*/ 147 w 1646"/>
              <a:gd name="T83" fmla="*/ 1616 h 2201"/>
              <a:gd name="T84" fmla="*/ 1066 w 1646"/>
              <a:gd name="T85" fmla="*/ 1616 h 2201"/>
              <a:gd name="T86" fmla="*/ 1584 w 1646"/>
              <a:gd name="T87" fmla="*/ 1941 h 2201"/>
              <a:gd name="T88" fmla="*/ 1490 w 1646"/>
              <a:gd name="T89" fmla="*/ 1914 h 2201"/>
              <a:gd name="T90" fmla="*/ 1540 w 1646"/>
              <a:gd name="T91" fmla="*/ 1826 h 2201"/>
              <a:gd name="T92" fmla="*/ 1584 w 1646"/>
              <a:gd name="T93" fmla="*/ 1941 h 2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46" h="2201">
                <a:moveTo>
                  <a:pt x="1280" y="1161"/>
                </a:moveTo>
                <a:cubicBezTo>
                  <a:pt x="1249" y="1094"/>
                  <a:pt x="1183" y="1055"/>
                  <a:pt x="1114" y="1055"/>
                </a:cubicBezTo>
                <a:cubicBezTo>
                  <a:pt x="1088" y="1055"/>
                  <a:pt x="1062" y="1060"/>
                  <a:pt x="1037" y="1072"/>
                </a:cubicBezTo>
                <a:cubicBezTo>
                  <a:pt x="961" y="1107"/>
                  <a:pt x="961" y="1107"/>
                  <a:pt x="961" y="1107"/>
                </a:cubicBezTo>
                <a:cubicBezTo>
                  <a:pt x="973" y="1069"/>
                  <a:pt x="973" y="1069"/>
                  <a:pt x="973" y="1069"/>
                </a:cubicBezTo>
                <a:cubicBezTo>
                  <a:pt x="1060" y="795"/>
                  <a:pt x="1060" y="795"/>
                  <a:pt x="1060" y="795"/>
                </a:cubicBezTo>
                <a:cubicBezTo>
                  <a:pt x="1079" y="735"/>
                  <a:pt x="1073" y="673"/>
                  <a:pt x="1049" y="622"/>
                </a:cubicBezTo>
                <a:cubicBezTo>
                  <a:pt x="1037" y="599"/>
                  <a:pt x="1022" y="578"/>
                  <a:pt x="1003" y="560"/>
                </a:cubicBezTo>
                <a:cubicBezTo>
                  <a:pt x="1012" y="557"/>
                  <a:pt x="1020" y="553"/>
                  <a:pt x="1027" y="548"/>
                </a:cubicBezTo>
                <a:cubicBezTo>
                  <a:pt x="1069" y="521"/>
                  <a:pt x="1098" y="480"/>
                  <a:pt x="1109" y="431"/>
                </a:cubicBezTo>
                <a:cubicBezTo>
                  <a:pt x="1135" y="319"/>
                  <a:pt x="1135" y="319"/>
                  <a:pt x="1135" y="319"/>
                </a:cubicBezTo>
                <a:cubicBezTo>
                  <a:pt x="1140" y="297"/>
                  <a:pt x="1140" y="275"/>
                  <a:pt x="1137" y="254"/>
                </a:cubicBezTo>
                <a:cubicBezTo>
                  <a:pt x="1170" y="241"/>
                  <a:pt x="1188" y="211"/>
                  <a:pt x="1182" y="183"/>
                </a:cubicBezTo>
                <a:cubicBezTo>
                  <a:pt x="1194" y="171"/>
                  <a:pt x="1199" y="155"/>
                  <a:pt x="1192" y="141"/>
                </a:cubicBezTo>
                <a:cubicBezTo>
                  <a:pt x="1190" y="135"/>
                  <a:pt x="1185" y="130"/>
                  <a:pt x="1179" y="127"/>
                </a:cubicBezTo>
                <a:cubicBezTo>
                  <a:pt x="1182" y="119"/>
                  <a:pt x="1183" y="109"/>
                  <a:pt x="1179" y="101"/>
                </a:cubicBezTo>
                <a:cubicBezTo>
                  <a:pt x="1175" y="91"/>
                  <a:pt x="1165" y="85"/>
                  <a:pt x="1154" y="83"/>
                </a:cubicBezTo>
                <a:cubicBezTo>
                  <a:pt x="1154" y="77"/>
                  <a:pt x="1153" y="71"/>
                  <a:pt x="1151" y="65"/>
                </a:cubicBezTo>
                <a:cubicBezTo>
                  <a:pt x="1141" y="41"/>
                  <a:pt x="1114" y="28"/>
                  <a:pt x="1084" y="31"/>
                </a:cubicBezTo>
                <a:cubicBezTo>
                  <a:pt x="1077" y="23"/>
                  <a:pt x="1068" y="16"/>
                  <a:pt x="1057" y="13"/>
                </a:cubicBezTo>
                <a:cubicBezTo>
                  <a:pt x="1037" y="6"/>
                  <a:pt x="1016" y="11"/>
                  <a:pt x="998" y="23"/>
                </a:cubicBezTo>
                <a:cubicBezTo>
                  <a:pt x="992" y="11"/>
                  <a:pt x="982" y="2"/>
                  <a:pt x="969" y="1"/>
                </a:cubicBezTo>
                <a:cubicBezTo>
                  <a:pt x="956" y="0"/>
                  <a:pt x="945" y="7"/>
                  <a:pt x="938" y="18"/>
                </a:cubicBezTo>
                <a:cubicBezTo>
                  <a:pt x="928" y="11"/>
                  <a:pt x="917" y="7"/>
                  <a:pt x="906" y="6"/>
                </a:cubicBezTo>
                <a:cubicBezTo>
                  <a:pt x="871" y="3"/>
                  <a:pt x="839" y="32"/>
                  <a:pt x="826" y="74"/>
                </a:cubicBezTo>
                <a:cubicBezTo>
                  <a:pt x="824" y="73"/>
                  <a:pt x="821" y="73"/>
                  <a:pt x="819" y="72"/>
                </a:cubicBezTo>
                <a:cubicBezTo>
                  <a:pt x="779" y="69"/>
                  <a:pt x="744" y="106"/>
                  <a:pt x="741" y="155"/>
                </a:cubicBezTo>
                <a:cubicBezTo>
                  <a:pt x="741" y="157"/>
                  <a:pt x="741" y="158"/>
                  <a:pt x="741" y="160"/>
                </a:cubicBezTo>
                <a:cubicBezTo>
                  <a:pt x="733" y="162"/>
                  <a:pt x="726" y="165"/>
                  <a:pt x="720" y="170"/>
                </a:cubicBezTo>
                <a:cubicBezTo>
                  <a:pt x="697" y="189"/>
                  <a:pt x="697" y="227"/>
                  <a:pt x="719" y="256"/>
                </a:cubicBezTo>
                <a:cubicBezTo>
                  <a:pt x="704" y="272"/>
                  <a:pt x="702" y="296"/>
                  <a:pt x="713" y="319"/>
                </a:cubicBezTo>
                <a:cubicBezTo>
                  <a:pt x="702" y="333"/>
                  <a:pt x="703" y="356"/>
                  <a:pt x="717" y="374"/>
                </a:cubicBezTo>
                <a:cubicBezTo>
                  <a:pt x="724" y="382"/>
                  <a:pt x="733" y="387"/>
                  <a:pt x="742" y="390"/>
                </a:cubicBezTo>
                <a:cubicBezTo>
                  <a:pt x="742" y="415"/>
                  <a:pt x="747" y="439"/>
                  <a:pt x="757" y="461"/>
                </a:cubicBezTo>
                <a:cubicBezTo>
                  <a:pt x="716" y="451"/>
                  <a:pt x="675" y="457"/>
                  <a:pt x="640" y="477"/>
                </a:cubicBezTo>
                <a:cubicBezTo>
                  <a:pt x="640" y="477"/>
                  <a:pt x="640" y="477"/>
                  <a:pt x="640" y="477"/>
                </a:cubicBezTo>
                <a:cubicBezTo>
                  <a:pt x="65" y="766"/>
                  <a:pt x="65" y="766"/>
                  <a:pt x="65" y="766"/>
                </a:cubicBezTo>
                <a:cubicBezTo>
                  <a:pt x="17" y="789"/>
                  <a:pt x="0" y="849"/>
                  <a:pt x="28" y="894"/>
                </a:cubicBezTo>
                <a:cubicBezTo>
                  <a:pt x="86" y="989"/>
                  <a:pt x="86" y="989"/>
                  <a:pt x="86" y="989"/>
                </a:cubicBezTo>
                <a:cubicBezTo>
                  <a:pt x="169" y="1125"/>
                  <a:pt x="169" y="1125"/>
                  <a:pt x="169" y="1125"/>
                </a:cubicBezTo>
                <a:cubicBezTo>
                  <a:pt x="205" y="1184"/>
                  <a:pt x="205" y="1184"/>
                  <a:pt x="205" y="1184"/>
                </a:cubicBezTo>
                <a:cubicBezTo>
                  <a:pt x="206" y="1186"/>
                  <a:pt x="208" y="1187"/>
                  <a:pt x="209" y="1189"/>
                </a:cubicBezTo>
                <a:cubicBezTo>
                  <a:pt x="94" y="1296"/>
                  <a:pt x="22" y="1447"/>
                  <a:pt x="22" y="1616"/>
                </a:cubicBezTo>
                <a:cubicBezTo>
                  <a:pt x="22" y="1938"/>
                  <a:pt x="284" y="2201"/>
                  <a:pt x="607" y="2201"/>
                </a:cubicBezTo>
                <a:cubicBezTo>
                  <a:pt x="840" y="2201"/>
                  <a:pt x="1042" y="2062"/>
                  <a:pt x="1135" y="1864"/>
                </a:cubicBezTo>
                <a:cubicBezTo>
                  <a:pt x="1392" y="1840"/>
                  <a:pt x="1392" y="1840"/>
                  <a:pt x="1392" y="1840"/>
                </a:cubicBezTo>
                <a:cubicBezTo>
                  <a:pt x="1455" y="1937"/>
                  <a:pt x="1455" y="1937"/>
                  <a:pt x="1455" y="1937"/>
                </a:cubicBezTo>
                <a:cubicBezTo>
                  <a:pt x="1477" y="1971"/>
                  <a:pt x="1515" y="1990"/>
                  <a:pt x="1553" y="1990"/>
                </a:cubicBezTo>
                <a:cubicBezTo>
                  <a:pt x="1569" y="1990"/>
                  <a:pt x="1586" y="1986"/>
                  <a:pt x="1602" y="1979"/>
                </a:cubicBezTo>
                <a:cubicBezTo>
                  <a:pt x="1646" y="1959"/>
                  <a:pt x="1646" y="1959"/>
                  <a:pt x="1646" y="1959"/>
                </a:cubicBezTo>
                <a:lnTo>
                  <a:pt x="1280" y="1161"/>
                </a:lnTo>
                <a:close/>
                <a:moveTo>
                  <a:pt x="786" y="366"/>
                </a:moveTo>
                <a:cubicBezTo>
                  <a:pt x="787" y="363"/>
                  <a:pt x="788" y="361"/>
                  <a:pt x="788" y="358"/>
                </a:cubicBezTo>
                <a:cubicBezTo>
                  <a:pt x="793" y="356"/>
                  <a:pt x="798" y="354"/>
                  <a:pt x="803" y="350"/>
                </a:cubicBezTo>
                <a:cubicBezTo>
                  <a:pt x="812" y="343"/>
                  <a:pt x="817" y="331"/>
                  <a:pt x="818" y="319"/>
                </a:cubicBezTo>
                <a:cubicBezTo>
                  <a:pt x="826" y="324"/>
                  <a:pt x="836" y="328"/>
                  <a:pt x="846" y="329"/>
                </a:cubicBezTo>
                <a:cubicBezTo>
                  <a:pt x="878" y="331"/>
                  <a:pt x="906" y="307"/>
                  <a:pt x="918" y="273"/>
                </a:cubicBezTo>
                <a:cubicBezTo>
                  <a:pt x="923" y="275"/>
                  <a:pt x="928" y="276"/>
                  <a:pt x="934" y="277"/>
                </a:cubicBezTo>
                <a:cubicBezTo>
                  <a:pt x="955" y="278"/>
                  <a:pt x="975" y="268"/>
                  <a:pt x="989" y="252"/>
                </a:cubicBezTo>
                <a:cubicBezTo>
                  <a:pt x="1011" y="267"/>
                  <a:pt x="1037" y="269"/>
                  <a:pt x="1055" y="254"/>
                </a:cubicBezTo>
                <a:cubicBezTo>
                  <a:pt x="1059" y="251"/>
                  <a:pt x="1061" y="247"/>
                  <a:pt x="1063" y="243"/>
                </a:cubicBezTo>
                <a:cubicBezTo>
                  <a:pt x="1072" y="252"/>
                  <a:pt x="1083" y="257"/>
                  <a:pt x="1096" y="259"/>
                </a:cubicBezTo>
                <a:cubicBezTo>
                  <a:pt x="1098" y="276"/>
                  <a:pt x="1098" y="292"/>
                  <a:pt x="1094" y="309"/>
                </a:cubicBezTo>
                <a:cubicBezTo>
                  <a:pt x="1069" y="422"/>
                  <a:pt x="1069" y="422"/>
                  <a:pt x="1069" y="422"/>
                </a:cubicBezTo>
                <a:cubicBezTo>
                  <a:pt x="1060" y="460"/>
                  <a:pt x="1038" y="492"/>
                  <a:pt x="1005" y="512"/>
                </a:cubicBezTo>
                <a:cubicBezTo>
                  <a:pt x="972" y="533"/>
                  <a:pt x="934" y="540"/>
                  <a:pt x="896" y="531"/>
                </a:cubicBezTo>
                <a:cubicBezTo>
                  <a:pt x="821" y="514"/>
                  <a:pt x="773" y="441"/>
                  <a:pt x="786" y="366"/>
                </a:cubicBezTo>
                <a:moveTo>
                  <a:pt x="491" y="784"/>
                </a:moveTo>
                <a:cubicBezTo>
                  <a:pt x="426" y="988"/>
                  <a:pt x="426" y="988"/>
                  <a:pt x="426" y="988"/>
                </a:cubicBezTo>
                <a:cubicBezTo>
                  <a:pt x="400" y="1069"/>
                  <a:pt x="400" y="1069"/>
                  <a:pt x="400" y="1069"/>
                </a:cubicBezTo>
                <a:cubicBezTo>
                  <a:pt x="373" y="1080"/>
                  <a:pt x="347" y="1092"/>
                  <a:pt x="322" y="1107"/>
                </a:cubicBezTo>
                <a:cubicBezTo>
                  <a:pt x="213" y="874"/>
                  <a:pt x="213" y="874"/>
                  <a:pt x="213" y="874"/>
                </a:cubicBezTo>
                <a:lnTo>
                  <a:pt x="491" y="784"/>
                </a:lnTo>
                <a:close/>
                <a:moveTo>
                  <a:pt x="200" y="1115"/>
                </a:moveTo>
                <a:cubicBezTo>
                  <a:pt x="279" y="1090"/>
                  <a:pt x="279" y="1090"/>
                  <a:pt x="279" y="1090"/>
                </a:cubicBezTo>
                <a:cubicBezTo>
                  <a:pt x="294" y="1123"/>
                  <a:pt x="294" y="1123"/>
                  <a:pt x="294" y="1123"/>
                </a:cubicBezTo>
                <a:cubicBezTo>
                  <a:pt x="332" y="1204"/>
                  <a:pt x="332" y="1204"/>
                  <a:pt x="332" y="1204"/>
                </a:cubicBezTo>
                <a:cubicBezTo>
                  <a:pt x="323" y="1207"/>
                  <a:pt x="314" y="1208"/>
                  <a:pt x="305" y="1208"/>
                </a:cubicBezTo>
                <a:cubicBezTo>
                  <a:pt x="298" y="1208"/>
                  <a:pt x="290" y="1207"/>
                  <a:pt x="283" y="1206"/>
                </a:cubicBezTo>
                <a:cubicBezTo>
                  <a:pt x="262" y="1200"/>
                  <a:pt x="244" y="1187"/>
                  <a:pt x="232" y="1168"/>
                </a:cubicBezTo>
                <a:cubicBezTo>
                  <a:pt x="232" y="1168"/>
                  <a:pt x="232" y="1167"/>
                  <a:pt x="232" y="1167"/>
                </a:cubicBezTo>
                <a:lnTo>
                  <a:pt x="200" y="1115"/>
                </a:lnTo>
                <a:close/>
                <a:moveTo>
                  <a:pt x="607" y="2076"/>
                </a:moveTo>
                <a:cubicBezTo>
                  <a:pt x="353" y="2076"/>
                  <a:pt x="147" y="1869"/>
                  <a:pt x="147" y="1616"/>
                </a:cubicBezTo>
                <a:cubicBezTo>
                  <a:pt x="147" y="1363"/>
                  <a:pt x="353" y="1157"/>
                  <a:pt x="607" y="1157"/>
                </a:cubicBezTo>
                <a:cubicBezTo>
                  <a:pt x="860" y="1157"/>
                  <a:pt x="1066" y="1363"/>
                  <a:pt x="1066" y="1616"/>
                </a:cubicBezTo>
                <a:cubicBezTo>
                  <a:pt x="1066" y="1869"/>
                  <a:pt x="860" y="2076"/>
                  <a:pt x="607" y="2076"/>
                </a:cubicBezTo>
                <a:moveTo>
                  <a:pt x="1584" y="1941"/>
                </a:moveTo>
                <a:cubicBezTo>
                  <a:pt x="1574" y="1946"/>
                  <a:pt x="1564" y="1948"/>
                  <a:pt x="1553" y="1948"/>
                </a:cubicBezTo>
                <a:cubicBezTo>
                  <a:pt x="1527" y="1948"/>
                  <a:pt x="1504" y="1935"/>
                  <a:pt x="1490" y="1914"/>
                </a:cubicBezTo>
                <a:cubicBezTo>
                  <a:pt x="1439" y="1836"/>
                  <a:pt x="1439" y="1836"/>
                  <a:pt x="1439" y="1836"/>
                </a:cubicBezTo>
                <a:cubicBezTo>
                  <a:pt x="1540" y="1826"/>
                  <a:pt x="1540" y="1826"/>
                  <a:pt x="1540" y="1826"/>
                </a:cubicBezTo>
                <a:cubicBezTo>
                  <a:pt x="1591" y="1938"/>
                  <a:pt x="1591" y="1938"/>
                  <a:pt x="1591" y="1938"/>
                </a:cubicBezTo>
                <a:lnTo>
                  <a:pt x="1584" y="19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9" name="Freeform 219">
            <a:extLst>
              <a:ext uri="{FF2B5EF4-FFF2-40B4-BE49-F238E27FC236}">
                <a16:creationId xmlns:a16="http://schemas.microsoft.com/office/drawing/2014/main" id="{8A77D70D-9E9C-40E6-AEFE-B3BB924ED35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005157" y="3938745"/>
            <a:ext cx="198417" cy="601355"/>
          </a:xfrm>
          <a:custGeom>
            <a:avLst/>
            <a:gdLst>
              <a:gd name="T0" fmla="*/ 137 w 726"/>
              <a:gd name="T1" fmla="*/ 317 h 2200"/>
              <a:gd name="T2" fmla="*/ 152 w 726"/>
              <a:gd name="T3" fmla="*/ 359 h 2200"/>
              <a:gd name="T4" fmla="*/ 179 w 726"/>
              <a:gd name="T5" fmla="*/ 394 h 2200"/>
              <a:gd name="T6" fmla="*/ 547 w 726"/>
              <a:gd name="T7" fmla="*/ 396 h 2200"/>
              <a:gd name="T8" fmla="*/ 561 w 726"/>
              <a:gd name="T9" fmla="*/ 365 h 2200"/>
              <a:gd name="T10" fmla="*/ 586 w 726"/>
              <a:gd name="T11" fmla="*/ 300 h 2200"/>
              <a:gd name="T12" fmla="*/ 584 w 726"/>
              <a:gd name="T13" fmla="*/ 221 h 2200"/>
              <a:gd name="T14" fmla="*/ 545 w 726"/>
              <a:gd name="T15" fmla="*/ 98 h 2200"/>
              <a:gd name="T16" fmla="*/ 475 w 726"/>
              <a:gd name="T17" fmla="*/ 59 h 2200"/>
              <a:gd name="T18" fmla="*/ 393 w 726"/>
              <a:gd name="T19" fmla="*/ 0 h 2200"/>
              <a:gd name="T20" fmla="*/ 271 w 726"/>
              <a:gd name="T21" fmla="*/ 17 h 2200"/>
              <a:gd name="T22" fmla="*/ 196 w 726"/>
              <a:gd name="T23" fmla="*/ 98 h 2200"/>
              <a:gd name="T24" fmla="*/ 143 w 726"/>
              <a:gd name="T25" fmla="*/ 191 h 2200"/>
              <a:gd name="T26" fmla="*/ 143 w 726"/>
              <a:gd name="T27" fmla="*/ 286 h 2200"/>
              <a:gd name="T28" fmla="*/ 225 w 726"/>
              <a:gd name="T29" fmla="*/ 278 h 2200"/>
              <a:gd name="T30" fmla="*/ 272 w 726"/>
              <a:gd name="T31" fmla="*/ 211 h 2200"/>
              <a:gd name="T32" fmla="*/ 348 w 726"/>
              <a:gd name="T33" fmla="*/ 165 h 2200"/>
              <a:gd name="T34" fmla="*/ 407 w 726"/>
              <a:gd name="T35" fmla="*/ 180 h 2200"/>
              <a:gd name="T36" fmla="*/ 472 w 726"/>
              <a:gd name="T37" fmla="*/ 221 h 2200"/>
              <a:gd name="T38" fmla="*/ 507 w 726"/>
              <a:gd name="T39" fmla="*/ 288 h 2200"/>
              <a:gd name="T40" fmla="*/ 363 w 726"/>
              <a:gd name="T41" fmla="*/ 537 h 2200"/>
              <a:gd name="T42" fmla="*/ 220 w 726"/>
              <a:gd name="T43" fmla="*/ 304 h 2200"/>
              <a:gd name="T44" fmla="*/ 661 w 726"/>
              <a:gd name="T45" fmla="*/ 665 h 2200"/>
              <a:gd name="T46" fmla="*/ 618 w 726"/>
              <a:gd name="T47" fmla="*/ 606 h 2200"/>
              <a:gd name="T48" fmla="*/ 363 w 726"/>
              <a:gd name="T49" fmla="*/ 642 h 2200"/>
              <a:gd name="T50" fmla="*/ 108 w 726"/>
              <a:gd name="T51" fmla="*/ 606 h 2200"/>
              <a:gd name="T52" fmla="*/ 66 w 726"/>
              <a:gd name="T53" fmla="*/ 665 h 2200"/>
              <a:gd name="T54" fmla="*/ 90 w 726"/>
              <a:gd name="T55" fmla="*/ 1370 h 2200"/>
              <a:gd name="T56" fmla="*/ 55 w 726"/>
              <a:gd name="T57" fmla="*/ 1897 h 2200"/>
              <a:gd name="T58" fmla="*/ 87 w 726"/>
              <a:gd name="T59" fmla="*/ 1936 h 2200"/>
              <a:gd name="T60" fmla="*/ 226 w 726"/>
              <a:gd name="T61" fmla="*/ 1936 h 2200"/>
              <a:gd name="T62" fmla="*/ 302 w 726"/>
              <a:gd name="T63" fmla="*/ 2200 h 2200"/>
              <a:gd name="T64" fmla="*/ 471 w 726"/>
              <a:gd name="T65" fmla="*/ 2159 h 2200"/>
              <a:gd name="T66" fmla="*/ 554 w 726"/>
              <a:gd name="T67" fmla="*/ 1936 h 2200"/>
              <a:gd name="T68" fmla="*/ 488 w 726"/>
              <a:gd name="T69" fmla="*/ 1186 h 2200"/>
              <a:gd name="T70" fmla="*/ 403 w 726"/>
              <a:gd name="T71" fmla="*/ 1271 h 2200"/>
              <a:gd name="T72" fmla="*/ 488 w 726"/>
              <a:gd name="T73" fmla="*/ 1148 h 2200"/>
              <a:gd name="T74" fmla="*/ 592 w 726"/>
              <a:gd name="T75" fmla="*/ 1936 h 2200"/>
              <a:gd name="T76" fmla="*/ 639 w 726"/>
              <a:gd name="T77" fmla="*/ 1936 h 2200"/>
              <a:gd name="T78" fmla="*/ 672 w 726"/>
              <a:gd name="T79" fmla="*/ 1897 h 2200"/>
              <a:gd name="T80" fmla="*/ 636 w 726"/>
              <a:gd name="T81" fmla="*/ 1370 h 2200"/>
              <a:gd name="T82" fmla="*/ 99 w 726"/>
              <a:gd name="T83" fmla="*/ 1327 h 2200"/>
              <a:gd name="T84" fmla="*/ 46 w 726"/>
              <a:gd name="T85" fmla="*/ 1242 h 2200"/>
              <a:gd name="T86" fmla="*/ 124 w 726"/>
              <a:gd name="T87" fmla="*/ 1156 h 2200"/>
              <a:gd name="T88" fmla="*/ 343 w 726"/>
              <a:gd name="T89" fmla="*/ 2159 h 2200"/>
              <a:gd name="T90" fmla="*/ 296 w 726"/>
              <a:gd name="T91" fmla="*/ 2154 h 2200"/>
              <a:gd name="T92" fmla="*/ 343 w 726"/>
              <a:gd name="T93" fmla="*/ 1936 h 2200"/>
              <a:gd name="T94" fmla="*/ 459 w 726"/>
              <a:gd name="T95" fmla="*/ 1936 h 2200"/>
              <a:gd name="T96" fmla="*/ 424 w 726"/>
              <a:gd name="T97" fmla="*/ 2159 h 2200"/>
              <a:gd name="T98" fmla="*/ 384 w 726"/>
              <a:gd name="T99" fmla="*/ 1936 h 2200"/>
              <a:gd name="T100" fmla="*/ 592 w 726"/>
              <a:gd name="T101" fmla="*/ 2200 h 2200"/>
              <a:gd name="T102" fmla="*/ 554 w 726"/>
              <a:gd name="T103" fmla="*/ 1936 h 2200"/>
              <a:gd name="T104" fmla="*/ 592 w 726"/>
              <a:gd name="T105" fmla="*/ 2200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26" h="2200">
                <a:moveTo>
                  <a:pt x="143" y="286"/>
                </a:moveTo>
                <a:cubicBezTo>
                  <a:pt x="137" y="294"/>
                  <a:pt x="134" y="305"/>
                  <a:pt x="137" y="317"/>
                </a:cubicBezTo>
                <a:cubicBezTo>
                  <a:pt x="139" y="327"/>
                  <a:pt x="145" y="337"/>
                  <a:pt x="153" y="344"/>
                </a:cubicBezTo>
                <a:cubicBezTo>
                  <a:pt x="151" y="348"/>
                  <a:pt x="151" y="353"/>
                  <a:pt x="152" y="359"/>
                </a:cubicBezTo>
                <a:cubicBezTo>
                  <a:pt x="155" y="373"/>
                  <a:pt x="166" y="384"/>
                  <a:pt x="179" y="387"/>
                </a:cubicBezTo>
                <a:cubicBezTo>
                  <a:pt x="179" y="394"/>
                  <a:pt x="179" y="394"/>
                  <a:pt x="179" y="394"/>
                </a:cubicBezTo>
                <a:cubicBezTo>
                  <a:pt x="179" y="496"/>
                  <a:pt x="261" y="578"/>
                  <a:pt x="363" y="578"/>
                </a:cubicBezTo>
                <a:cubicBezTo>
                  <a:pt x="464" y="578"/>
                  <a:pt x="546" y="497"/>
                  <a:pt x="547" y="396"/>
                </a:cubicBezTo>
                <a:cubicBezTo>
                  <a:pt x="555" y="392"/>
                  <a:pt x="561" y="382"/>
                  <a:pt x="561" y="369"/>
                </a:cubicBezTo>
                <a:cubicBezTo>
                  <a:pt x="561" y="368"/>
                  <a:pt x="561" y="366"/>
                  <a:pt x="561" y="365"/>
                </a:cubicBezTo>
                <a:cubicBezTo>
                  <a:pt x="577" y="362"/>
                  <a:pt x="592" y="348"/>
                  <a:pt x="595" y="331"/>
                </a:cubicBezTo>
                <a:cubicBezTo>
                  <a:pt x="598" y="318"/>
                  <a:pt x="594" y="307"/>
                  <a:pt x="586" y="300"/>
                </a:cubicBezTo>
                <a:cubicBezTo>
                  <a:pt x="590" y="292"/>
                  <a:pt x="594" y="284"/>
                  <a:pt x="596" y="275"/>
                </a:cubicBezTo>
                <a:cubicBezTo>
                  <a:pt x="600" y="254"/>
                  <a:pt x="595" y="235"/>
                  <a:pt x="584" y="221"/>
                </a:cubicBezTo>
                <a:cubicBezTo>
                  <a:pt x="592" y="210"/>
                  <a:pt x="597" y="198"/>
                  <a:pt x="600" y="183"/>
                </a:cubicBezTo>
                <a:cubicBezTo>
                  <a:pt x="609" y="138"/>
                  <a:pt x="585" y="98"/>
                  <a:pt x="545" y="98"/>
                </a:cubicBezTo>
                <a:cubicBezTo>
                  <a:pt x="540" y="98"/>
                  <a:pt x="535" y="99"/>
                  <a:pt x="530" y="100"/>
                </a:cubicBezTo>
                <a:cubicBezTo>
                  <a:pt x="521" y="76"/>
                  <a:pt x="501" y="59"/>
                  <a:pt x="475" y="59"/>
                </a:cubicBezTo>
                <a:cubicBezTo>
                  <a:pt x="470" y="59"/>
                  <a:pt x="465" y="60"/>
                  <a:pt x="460" y="61"/>
                </a:cubicBezTo>
                <a:cubicBezTo>
                  <a:pt x="451" y="26"/>
                  <a:pt x="425" y="0"/>
                  <a:pt x="393" y="0"/>
                </a:cubicBezTo>
                <a:cubicBezTo>
                  <a:pt x="366" y="0"/>
                  <a:pt x="342" y="20"/>
                  <a:pt x="330" y="48"/>
                </a:cubicBezTo>
                <a:cubicBezTo>
                  <a:pt x="315" y="29"/>
                  <a:pt x="294" y="17"/>
                  <a:pt x="271" y="17"/>
                </a:cubicBezTo>
                <a:cubicBezTo>
                  <a:pt x="232" y="17"/>
                  <a:pt x="204" y="53"/>
                  <a:pt x="201" y="99"/>
                </a:cubicBezTo>
                <a:cubicBezTo>
                  <a:pt x="199" y="99"/>
                  <a:pt x="198" y="98"/>
                  <a:pt x="196" y="98"/>
                </a:cubicBezTo>
                <a:cubicBezTo>
                  <a:pt x="157" y="98"/>
                  <a:pt x="132" y="138"/>
                  <a:pt x="141" y="183"/>
                </a:cubicBezTo>
                <a:cubicBezTo>
                  <a:pt x="141" y="186"/>
                  <a:pt x="142" y="189"/>
                  <a:pt x="143" y="191"/>
                </a:cubicBezTo>
                <a:cubicBezTo>
                  <a:pt x="124" y="199"/>
                  <a:pt x="114" y="221"/>
                  <a:pt x="119" y="246"/>
                </a:cubicBezTo>
                <a:cubicBezTo>
                  <a:pt x="122" y="262"/>
                  <a:pt x="132" y="276"/>
                  <a:pt x="143" y="286"/>
                </a:cubicBezTo>
                <a:moveTo>
                  <a:pt x="220" y="304"/>
                </a:moveTo>
                <a:cubicBezTo>
                  <a:pt x="220" y="295"/>
                  <a:pt x="222" y="286"/>
                  <a:pt x="225" y="278"/>
                </a:cubicBezTo>
                <a:cubicBezTo>
                  <a:pt x="226" y="271"/>
                  <a:pt x="227" y="264"/>
                  <a:pt x="229" y="257"/>
                </a:cubicBezTo>
                <a:cubicBezTo>
                  <a:pt x="250" y="252"/>
                  <a:pt x="266" y="235"/>
                  <a:pt x="272" y="211"/>
                </a:cubicBezTo>
                <a:cubicBezTo>
                  <a:pt x="276" y="212"/>
                  <a:pt x="280" y="213"/>
                  <a:pt x="285" y="213"/>
                </a:cubicBezTo>
                <a:cubicBezTo>
                  <a:pt x="313" y="213"/>
                  <a:pt x="336" y="194"/>
                  <a:pt x="348" y="165"/>
                </a:cubicBezTo>
                <a:cubicBezTo>
                  <a:pt x="360" y="176"/>
                  <a:pt x="374" y="183"/>
                  <a:pt x="390" y="183"/>
                </a:cubicBezTo>
                <a:cubicBezTo>
                  <a:pt x="396" y="183"/>
                  <a:pt x="401" y="182"/>
                  <a:pt x="407" y="180"/>
                </a:cubicBezTo>
                <a:cubicBezTo>
                  <a:pt x="417" y="206"/>
                  <a:pt x="437" y="223"/>
                  <a:pt x="462" y="223"/>
                </a:cubicBezTo>
                <a:cubicBezTo>
                  <a:pt x="466" y="223"/>
                  <a:pt x="469" y="222"/>
                  <a:pt x="472" y="221"/>
                </a:cubicBezTo>
                <a:cubicBezTo>
                  <a:pt x="478" y="236"/>
                  <a:pt x="489" y="248"/>
                  <a:pt x="502" y="254"/>
                </a:cubicBezTo>
                <a:cubicBezTo>
                  <a:pt x="505" y="265"/>
                  <a:pt x="507" y="276"/>
                  <a:pt x="507" y="288"/>
                </a:cubicBezTo>
                <a:cubicBezTo>
                  <a:pt x="507" y="394"/>
                  <a:pt x="507" y="394"/>
                  <a:pt x="507" y="394"/>
                </a:cubicBezTo>
                <a:cubicBezTo>
                  <a:pt x="507" y="473"/>
                  <a:pt x="442" y="537"/>
                  <a:pt x="363" y="537"/>
                </a:cubicBezTo>
                <a:cubicBezTo>
                  <a:pt x="284" y="537"/>
                  <a:pt x="220" y="473"/>
                  <a:pt x="220" y="394"/>
                </a:cubicBezTo>
                <a:lnTo>
                  <a:pt x="220" y="304"/>
                </a:lnTo>
                <a:close/>
                <a:moveTo>
                  <a:pt x="721" y="1238"/>
                </a:moveTo>
                <a:cubicBezTo>
                  <a:pt x="661" y="665"/>
                  <a:pt x="661" y="665"/>
                  <a:pt x="661" y="665"/>
                </a:cubicBezTo>
                <a:cubicBezTo>
                  <a:pt x="660" y="662"/>
                  <a:pt x="660" y="660"/>
                  <a:pt x="659" y="658"/>
                </a:cubicBezTo>
                <a:cubicBezTo>
                  <a:pt x="654" y="629"/>
                  <a:pt x="639" y="617"/>
                  <a:pt x="618" y="606"/>
                </a:cubicBezTo>
                <a:cubicBezTo>
                  <a:pt x="542" y="565"/>
                  <a:pt x="542" y="565"/>
                  <a:pt x="542" y="565"/>
                </a:cubicBezTo>
                <a:cubicBezTo>
                  <a:pt x="363" y="642"/>
                  <a:pt x="363" y="642"/>
                  <a:pt x="363" y="642"/>
                </a:cubicBezTo>
                <a:cubicBezTo>
                  <a:pt x="184" y="565"/>
                  <a:pt x="184" y="565"/>
                  <a:pt x="184" y="565"/>
                </a:cubicBezTo>
                <a:cubicBezTo>
                  <a:pt x="108" y="606"/>
                  <a:pt x="108" y="606"/>
                  <a:pt x="108" y="606"/>
                </a:cubicBezTo>
                <a:cubicBezTo>
                  <a:pt x="87" y="617"/>
                  <a:pt x="73" y="629"/>
                  <a:pt x="67" y="658"/>
                </a:cubicBezTo>
                <a:cubicBezTo>
                  <a:pt x="66" y="660"/>
                  <a:pt x="66" y="662"/>
                  <a:pt x="66" y="665"/>
                </a:cubicBezTo>
                <a:cubicBezTo>
                  <a:pt x="5" y="1238"/>
                  <a:pt x="5" y="1238"/>
                  <a:pt x="5" y="1238"/>
                </a:cubicBezTo>
                <a:cubicBezTo>
                  <a:pt x="0" y="1294"/>
                  <a:pt x="44" y="1342"/>
                  <a:pt x="90" y="1370"/>
                </a:cubicBezTo>
                <a:cubicBezTo>
                  <a:pt x="56" y="1876"/>
                  <a:pt x="56" y="1876"/>
                  <a:pt x="56" y="1876"/>
                </a:cubicBezTo>
                <a:cubicBezTo>
                  <a:pt x="55" y="1897"/>
                  <a:pt x="55" y="1897"/>
                  <a:pt x="55" y="1897"/>
                </a:cubicBezTo>
                <a:cubicBezTo>
                  <a:pt x="52" y="1919"/>
                  <a:pt x="64" y="1936"/>
                  <a:pt x="87" y="1936"/>
                </a:cubicBezTo>
                <a:cubicBezTo>
                  <a:pt x="87" y="1936"/>
                  <a:pt x="87" y="1936"/>
                  <a:pt x="87" y="1936"/>
                </a:cubicBezTo>
                <a:cubicBezTo>
                  <a:pt x="87" y="1936"/>
                  <a:pt x="87" y="1936"/>
                  <a:pt x="87" y="1936"/>
                </a:cubicBezTo>
                <a:cubicBezTo>
                  <a:pt x="226" y="1936"/>
                  <a:pt x="226" y="1936"/>
                  <a:pt x="226" y="1936"/>
                </a:cubicBezTo>
                <a:cubicBezTo>
                  <a:pt x="256" y="2159"/>
                  <a:pt x="256" y="2159"/>
                  <a:pt x="256" y="2159"/>
                </a:cubicBezTo>
                <a:cubicBezTo>
                  <a:pt x="259" y="2182"/>
                  <a:pt x="280" y="2200"/>
                  <a:pt x="302" y="2200"/>
                </a:cubicBezTo>
                <a:cubicBezTo>
                  <a:pt x="424" y="2200"/>
                  <a:pt x="424" y="2200"/>
                  <a:pt x="424" y="2200"/>
                </a:cubicBezTo>
                <a:cubicBezTo>
                  <a:pt x="447" y="2200"/>
                  <a:pt x="468" y="2182"/>
                  <a:pt x="471" y="2159"/>
                </a:cubicBezTo>
                <a:cubicBezTo>
                  <a:pt x="500" y="1936"/>
                  <a:pt x="500" y="1936"/>
                  <a:pt x="500" y="1936"/>
                </a:cubicBezTo>
                <a:cubicBezTo>
                  <a:pt x="554" y="1936"/>
                  <a:pt x="554" y="1936"/>
                  <a:pt x="554" y="1936"/>
                </a:cubicBezTo>
                <a:cubicBezTo>
                  <a:pt x="554" y="1252"/>
                  <a:pt x="554" y="1252"/>
                  <a:pt x="554" y="1252"/>
                </a:cubicBezTo>
                <a:cubicBezTo>
                  <a:pt x="554" y="1216"/>
                  <a:pt x="525" y="1186"/>
                  <a:pt x="488" y="1186"/>
                </a:cubicBezTo>
                <a:cubicBezTo>
                  <a:pt x="452" y="1186"/>
                  <a:pt x="422" y="1216"/>
                  <a:pt x="422" y="1252"/>
                </a:cubicBezTo>
                <a:cubicBezTo>
                  <a:pt x="422" y="1263"/>
                  <a:pt x="413" y="1271"/>
                  <a:pt x="403" y="1271"/>
                </a:cubicBezTo>
                <a:cubicBezTo>
                  <a:pt x="392" y="1271"/>
                  <a:pt x="384" y="1263"/>
                  <a:pt x="384" y="1252"/>
                </a:cubicBezTo>
                <a:cubicBezTo>
                  <a:pt x="384" y="1195"/>
                  <a:pt x="431" y="1148"/>
                  <a:pt x="488" y="1148"/>
                </a:cubicBezTo>
                <a:cubicBezTo>
                  <a:pt x="546" y="1148"/>
                  <a:pt x="592" y="1195"/>
                  <a:pt x="592" y="1252"/>
                </a:cubicBezTo>
                <a:cubicBezTo>
                  <a:pt x="592" y="1936"/>
                  <a:pt x="592" y="1936"/>
                  <a:pt x="592" y="1936"/>
                </a:cubicBezTo>
                <a:cubicBezTo>
                  <a:pt x="639" y="1936"/>
                  <a:pt x="639" y="1936"/>
                  <a:pt x="639" y="1936"/>
                </a:cubicBezTo>
                <a:cubicBezTo>
                  <a:pt x="639" y="1936"/>
                  <a:pt x="639" y="1936"/>
                  <a:pt x="639" y="1936"/>
                </a:cubicBezTo>
                <a:cubicBezTo>
                  <a:pt x="640" y="1936"/>
                  <a:pt x="640" y="1936"/>
                  <a:pt x="640" y="1936"/>
                </a:cubicBezTo>
                <a:cubicBezTo>
                  <a:pt x="662" y="1936"/>
                  <a:pt x="674" y="1919"/>
                  <a:pt x="672" y="1897"/>
                </a:cubicBezTo>
                <a:cubicBezTo>
                  <a:pt x="670" y="1876"/>
                  <a:pt x="670" y="1876"/>
                  <a:pt x="670" y="1876"/>
                </a:cubicBezTo>
                <a:cubicBezTo>
                  <a:pt x="636" y="1370"/>
                  <a:pt x="636" y="1370"/>
                  <a:pt x="636" y="1370"/>
                </a:cubicBezTo>
                <a:cubicBezTo>
                  <a:pt x="683" y="1342"/>
                  <a:pt x="726" y="1294"/>
                  <a:pt x="721" y="1238"/>
                </a:cubicBezTo>
                <a:moveTo>
                  <a:pt x="99" y="1327"/>
                </a:moveTo>
                <a:cubicBezTo>
                  <a:pt x="94" y="1323"/>
                  <a:pt x="89" y="1319"/>
                  <a:pt x="85" y="1314"/>
                </a:cubicBezTo>
                <a:cubicBezTo>
                  <a:pt x="72" y="1299"/>
                  <a:pt x="43" y="1275"/>
                  <a:pt x="46" y="1242"/>
                </a:cubicBezTo>
                <a:cubicBezTo>
                  <a:pt x="55" y="1156"/>
                  <a:pt x="55" y="1156"/>
                  <a:pt x="55" y="1156"/>
                </a:cubicBezTo>
                <a:cubicBezTo>
                  <a:pt x="124" y="1156"/>
                  <a:pt x="124" y="1156"/>
                  <a:pt x="124" y="1156"/>
                </a:cubicBezTo>
                <a:lnTo>
                  <a:pt x="99" y="1327"/>
                </a:lnTo>
                <a:close/>
                <a:moveTo>
                  <a:pt x="343" y="2159"/>
                </a:moveTo>
                <a:cubicBezTo>
                  <a:pt x="302" y="2159"/>
                  <a:pt x="302" y="2159"/>
                  <a:pt x="302" y="2159"/>
                </a:cubicBezTo>
                <a:cubicBezTo>
                  <a:pt x="300" y="2159"/>
                  <a:pt x="296" y="2156"/>
                  <a:pt x="296" y="2154"/>
                </a:cubicBezTo>
                <a:cubicBezTo>
                  <a:pt x="268" y="1936"/>
                  <a:pt x="268" y="1936"/>
                  <a:pt x="268" y="1936"/>
                </a:cubicBezTo>
                <a:cubicBezTo>
                  <a:pt x="343" y="1936"/>
                  <a:pt x="343" y="1936"/>
                  <a:pt x="343" y="1936"/>
                </a:cubicBezTo>
                <a:lnTo>
                  <a:pt x="343" y="2159"/>
                </a:lnTo>
                <a:close/>
                <a:moveTo>
                  <a:pt x="459" y="1936"/>
                </a:moveTo>
                <a:cubicBezTo>
                  <a:pt x="430" y="2154"/>
                  <a:pt x="430" y="2154"/>
                  <a:pt x="430" y="2154"/>
                </a:cubicBezTo>
                <a:cubicBezTo>
                  <a:pt x="430" y="2156"/>
                  <a:pt x="426" y="2159"/>
                  <a:pt x="424" y="2159"/>
                </a:cubicBezTo>
                <a:cubicBezTo>
                  <a:pt x="384" y="2159"/>
                  <a:pt x="384" y="2159"/>
                  <a:pt x="384" y="2159"/>
                </a:cubicBezTo>
                <a:cubicBezTo>
                  <a:pt x="384" y="1936"/>
                  <a:pt x="384" y="1936"/>
                  <a:pt x="384" y="1936"/>
                </a:cubicBezTo>
                <a:lnTo>
                  <a:pt x="459" y="1936"/>
                </a:lnTo>
                <a:close/>
                <a:moveTo>
                  <a:pt x="592" y="2200"/>
                </a:moveTo>
                <a:cubicBezTo>
                  <a:pt x="554" y="2200"/>
                  <a:pt x="554" y="2200"/>
                  <a:pt x="554" y="2200"/>
                </a:cubicBezTo>
                <a:cubicBezTo>
                  <a:pt x="554" y="1936"/>
                  <a:pt x="554" y="1936"/>
                  <a:pt x="554" y="1936"/>
                </a:cubicBezTo>
                <a:cubicBezTo>
                  <a:pt x="592" y="1936"/>
                  <a:pt x="592" y="1936"/>
                  <a:pt x="592" y="1936"/>
                </a:cubicBezTo>
                <a:lnTo>
                  <a:pt x="592" y="22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20" name="Group 287">
            <a:extLst>
              <a:ext uri="{FF2B5EF4-FFF2-40B4-BE49-F238E27FC236}">
                <a16:creationId xmlns:a16="http://schemas.microsoft.com/office/drawing/2014/main" id="{B49E72BF-274B-4E67-B06C-C169EF10044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109112" y="3938745"/>
            <a:ext cx="197412" cy="601355"/>
            <a:chOff x="1738" y="919"/>
            <a:chExt cx="1104" cy="3363"/>
          </a:xfrm>
          <a:solidFill>
            <a:schemeClr val="accent6"/>
          </a:solidFill>
        </p:grpSpPr>
        <p:sp>
          <p:nvSpPr>
            <p:cNvPr id="21" name="Freeform 290">
              <a:extLst>
                <a:ext uri="{FF2B5EF4-FFF2-40B4-BE49-F238E27FC236}">
                  <a16:creationId xmlns:a16="http://schemas.microsoft.com/office/drawing/2014/main" id="{AC72CB3D-A0F3-43B6-A3DD-9C6FC341ED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03" y="919"/>
              <a:ext cx="755" cy="879"/>
            </a:xfrm>
            <a:custGeom>
              <a:avLst/>
              <a:gdLst>
                <a:gd name="T0" fmla="*/ 30 w 494"/>
                <a:gd name="T1" fmla="*/ 284 h 575"/>
                <a:gd name="T2" fmla="*/ 23 w 494"/>
                <a:gd name="T3" fmla="*/ 315 h 575"/>
                <a:gd name="T4" fmla="*/ 39 w 494"/>
                <a:gd name="T5" fmla="*/ 342 h 575"/>
                <a:gd name="T6" fmla="*/ 38 w 494"/>
                <a:gd name="T7" fmla="*/ 357 h 575"/>
                <a:gd name="T8" fmla="*/ 65 w 494"/>
                <a:gd name="T9" fmla="*/ 385 h 575"/>
                <a:gd name="T10" fmla="*/ 65 w 494"/>
                <a:gd name="T11" fmla="*/ 392 h 575"/>
                <a:gd name="T12" fmla="*/ 249 w 494"/>
                <a:gd name="T13" fmla="*/ 575 h 575"/>
                <a:gd name="T14" fmla="*/ 432 w 494"/>
                <a:gd name="T15" fmla="*/ 394 h 575"/>
                <a:gd name="T16" fmla="*/ 446 w 494"/>
                <a:gd name="T17" fmla="*/ 367 h 575"/>
                <a:gd name="T18" fmla="*/ 445 w 494"/>
                <a:gd name="T19" fmla="*/ 363 h 575"/>
                <a:gd name="T20" fmla="*/ 480 w 494"/>
                <a:gd name="T21" fmla="*/ 329 h 575"/>
                <a:gd name="T22" fmla="*/ 471 w 494"/>
                <a:gd name="T23" fmla="*/ 298 h 575"/>
                <a:gd name="T24" fmla="*/ 480 w 494"/>
                <a:gd name="T25" fmla="*/ 274 h 575"/>
                <a:gd name="T26" fmla="*/ 469 w 494"/>
                <a:gd name="T27" fmla="*/ 220 h 575"/>
                <a:gd name="T28" fmla="*/ 485 w 494"/>
                <a:gd name="T29" fmla="*/ 182 h 575"/>
                <a:gd name="T30" fmla="*/ 430 w 494"/>
                <a:gd name="T31" fmla="*/ 97 h 575"/>
                <a:gd name="T32" fmla="*/ 415 w 494"/>
                <a:gd name="T33" fmla="*/ 99 h 575"/>
                <a:gd name="T34" fmla="*/ 361 w 494"/>
                <a:gd name="T35" fmla="*/ 59 h 575"/>
                <a:gd name="T36" fmla="*/ 345 w 494"/>
                <a:gd name="T37" fmla="*/ 61 h 575"/>
                <a:gd name="T38" fmla="*/ 279 w 494"/>
                <a:gd name="T39" fmla="*/ 0 h 575"/>
                <a:gd name="T40" fmla="*/ 216 w 494"/>
                <a:gd name="T41" fmla="*/ 47 h 575"/>
                <a:gd name="T42" fmla="*/ 157 w 494"/>
                <a:gd name="T43" fmla="*/ 17 h 575"/>
                <a:gd name="T44" fmla="*/ 87 w 494"/>
                <a:gd name="T45" fmla="*/ 98 h 575"/>
                <a:gd name="T46" fmla="*/ 82 w 494"/>
                <a:gd name="T47" fmla="*/ 97 h 575"/>
                <a:gd name="T48" fmla="*/ 27 w 494"/>
                <a:gd name="T49" fmla="*/ 182 h 575"/>
                <a:gd name="T50" fmla="*/ 29 w 494"/>
                <a:gd name="T51" fmla="*/ 190 h 575"/>
                <a:gd name="T52" fmla="*/ 6 w 494"/>
                <a:gd name="T53" fmla="*/ 245 h 575"/>
                <a:gd name="T54" fmla="*/ 30 w 494"/>
                <a:gd name="T55" fmla="*/ 284 h 575"/>
                <a:gd name="T56" fmla="*/ 106 w 494"/>
                <a:gd name="T57" fmla="*/ 303 h 575"/>
                <a:gd name="T58" fmla="*/ 111 w 494"/>
                <a:gd name="T59" fmla="*/ 277 h 575"/>
                <a:gd name="T60" fmla="*/ 115 w 494"/>
                <a:gd name="T61" fmla="*/ 256 h 575"/>
                <a:gd name="T62" fmla="*/ 158 w 494"/>
                <a:gd name="T63" fmla="*/ 210 h 575"/>
                <a:gd name="T64" fmla="*/ 171 w 494"/>
                <a:gd name="T65" fmla="*/ 211 h 575"/>
                <a:gd name="T66" fmla="*/ 233 w 494"/>
                <a:gd name="T67" fmla="*/ 164 h 575"/>
                <a:gd name="T68" fmla="*/ 275 w 494"/>
                <a:gd name="T69" fmla="*/ 182 h 575"/>
                <a:gd name="T70" fmla="*/ 292 w 494"/>
                <a:gd name="T71" fmla="*/ 179 h 575"/>
                <a:gd name="T72" fmla="*/ 347 w 494"/>
                <a:gd name="T73" fmla="*/ 222 h 575"/>
                <a:gd name="T74" fmla="*/ 358 w 494"/>
                <a:gd name="T75" fmla="*/ 220 h 575"/>
                <a:gd name="T76" fmla="*/ 387 w 494"/>
                <a:gd name="T77" fmla="*/ 252 h 575"/>
                <a:gd name="T78" fmla="*/ 392 w 494"/>
                <a:gd name="T79" fmla="*/ 287 h 575"/>
                <a:gd name="T80" fmla="*/ 392 w 494"/>
                <a:gd name="T81" fmla="*/ 392 h 575"/>
                <a:gd name="T82" fmla="*/ 249 w 494"/>
                <a:gd name="T83" fmla="*/ 535 h 575"/>
                <a:gd name="T84" fmla="*/ 106 w 494"/>
                <a:gd name="T85" fmla="*/ 392 h 575"/>
                <a:gd name="T86" fmla="*/ 106 w 494"/>
                <a:gd name="T87" fmla="*/ 303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4" h="575">
                  <a:moveTo>
                    <a:pt x="30" y="284"/>
                  </a:moveTo>
                  <a:cubicBezTo>
                    <a:pt x="23" y="292"/>
                    <a:pt x="21" y="303"/>
                    <a:pt x="23" y="315"/>
                  </a:cubicBezTo>
                  <a:cubicBezTo>
                    <a:pt x="25" y="326"/>
                    <a:pt x="31" y="335"/>
                    <a:pt x="39" y="342"/>
                  </a:cubicBezTo>
                  <a:cubicBezTo>
                    <a:pt x="38" y="346"/>
                    <a:pt x="37" y="352"/>
                    <a:pt x="38" y="357"/>
                  </a:cubicBezTo>
                  <a:cubicBezTo>
                    <a:pt x="41" y="371"/>
                    <a:pt x="52" y="382"/>
                    <a:pt x="65" y="385"/>
                  </a:cubicBezTo>
                  <a:cubicBezTo>
                    <a:pt x="65" y="392"/>
                    <a:pt x="65" y="392"/>
                    <a:pt x="65" y="392"/>
                  </a:cubicBezTo>
                  <a:cubicBezTo>
                    <a:pt x="65" y="493"/>
                    <a:pt x="147" y="575"/>
                    <a:pt x="249" y="575"/>
                  </a:cubicBezTo>
                  <a:cubicBezTo>
                    <a:pt x="349" y="575"/>
                    <a:pt x="431" y="495"/>
                    <a:pt x="432" y="394"/>
                  </a:cubicBezTo>
                  <a:cubicBezTo>
                    <a:pt x="440" y="390"/>
                    <a:pt x="446" y="380"/>
                    <a:pt x="446" y="367"/>
                  </a:cubicBezTo>
                  <a:cubicBezTo>
                    <a:pt x="446" y="366"/>
                    <a:pt x="446" y="364"/>
                    <a:pt x="445" y="363"/>
                  </a:cubicBezTo>
                  <a:cubicBezTo>
                    <a:pt x="461" y="360"/>
                    <a:pt x="476" y="346"/>
                    <a:pt x="480" y="329"/>
                  </a:cubicBezTo>
                  <a:cubicBezTo>
                    <a:pt x="483" y="316"/>
                    <a:pt x="479" y="305"/>
                    <a:pt x="471" y="298"/>
                  </a:cubicBezTo>
                  <a:cubicBezTo>
                    <a:pt x="475" y="291"/>
                    <a:pt x="478" y="283"/>
                    <a:pt x="480" y="274"/>
                  </a:cubicBezTo>
                  <a:cubicBezTo>
                    <a:pt x="485" y="253"/>
                    <a:pt x="480" y="234"/>
                    <a:pt x="469" y="220"/>
                  </a:cubicBezTo>
                  <a:cubicBezTo>
                    <a:pt x="476" y="209"/>
                    <a:pt x="482" y="196"/>
                    <a:pt x="485" y="182"/>
                  </a:cubicBezTo>
                  <a:cubicBezTo>
                    <a:pt x="494" y="137"/>
                    <a:pt x="469" y="97"/>
                    <a:pt x="430" y="97"/>
                  </a:cubicBezTo>
                  <a:cubicBezTo>
                    <a:pt x="425" y="97"/>
                    <a:pt x="420" y="98"/>
                    <a:pt x="415" y="99"/>
                  </a:cubicBezTo>
                  <a:cubicBezTo>
                    <a:pt x="406" y="75"/>
                    <a:pt x="386" y="59"/>
                    <a:pt x="361" y="59"/>
                  </a:cubicBezTo>
                  <a:cubicBezTo>
                    <a:pt x="355" y="59"/>
                    <a:pt x="350" y="60"/>
                    <a:pt x="345" y="61"/>
                  </a:cubicBezTo>
                  <a:cubicBezTo>
                    <a:pt x="336" y="26"/>
                    <a:pt x="311" y="0"/>
                    <a:pt x="279" y="0"/>
                  </a:cubicBezTo>
                  <a:cubicBezTo>
                    <a:pt x="251" y="0"/>
                    <a:pt x="228" y="19"/>
                    <a:pt x="216" y="47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6" y="98"/>
                    <a:pt x="84" y="97"/>
                    <a:pt x="82" y="97"/>
                  </a:cubicBezTo>
                  <a:cubicBezTo>
                    <a:pt x="43" y="97"/>
                    <a:pt x="19" y="137"/>
                    <a:pt x="27" y="182"/>
                  </a:cubicBezTo>
                  <a:cubicBezTo>
                    <a:pt x="28" y="185"/>
                    <a:pt x="29" y="187"/>
                    <a:pt x="29" y="190"/>
                  </a:cubicBezTo>
                  <a:cubicBezTo>
                    <a:pt x="10" y="198"/>
                    <a:pt x="0" y="220"/>
                    <a:pt x="6" y="245"/>
                  </a:cubicBezTo>
                  <a:cubicBezTo>
                    <a:pt x="9" y="261"/>
                    <a:pt x="18" y="275"/>
                    <a:pt x="30" y="284"/>
                  </a:cubicBezTo>
                  <a:moveTo>
                    <a:pt x="106" y="303"/>
                  </a:moveTo>
                  <a:cubicBezTo>
                    <a:pt x="106" y="294"/>
                    <a:pt x="108" y="285"/>
                    <a:pt x="111" y="277"/>
                  </a:cubicBezTo>
                  <a:cubicBezTo>
                    <a:pt x="112" y="270"/>
                    <a:pt x="113" y="263"/>
                    <a:pt x="115" y="256"/>
                  </a:cubicBezTo>
                  <a:cubicBezTo>
                    <a:pt x="136" y="251"/>
                    <a:pt x="152" y="234"/>
                    <a:pt x="158" y="210"/>
                  </a:cubicBezTo>
                  <a:cubicBezTo>
                    <a:pt x="162" y="211"/>
                    <a:pt x="166" y="211"/>
                    <a:pt x="171" y="211"/>
                  </a:cubicBezTo>
                  <a:cubicBezTo>
                    <a:pt x="198" y="211"/>
                    <a:pt x="222" y="193"/>
                    <a:pt x="233" y="164"/>
                  </a:cubicBezTo>
                  <a:cubicBezTo>
                    <a:pt x="245" y="175"/>
                    <a:pt x="260" y="182"/>
                    <a:pt x="275" y="182"/>
                  </a:cubicBezTo>
                  <a:cubicBezTo>
                    <a:pt x="281" y="182"/>
                    <a:pt x="287" y="181"/>
                    <a:pt x="292" y="179"/>
                  </a:cubicBezTo>
                  <a:cubicBezTo>
                    <a:pt x="302" y="205"/>
                    <a:pt x="323" y="222"/>
                    <a:pt x="347" y="222"/>
                  </a:cubicBezTo>
                  <a:cubicBezTo>
                    <a:pt x="351" y="222"/>
                    <a:pt x="354" y="221"/>
                    <a:pt x="358" y="220"/>
                  </a:cubicBezTo>
                  <a:cubicBezTo>
                    <a:pt x="364" y="235"/>
                    <a:pt x="374" y="246"/>
                    <a:pt x="387" y="252"/>
                  </a:cubicBezTo>
                  <a:cubicBezTo>
                    <a:pt x="390" y="263"/>
                    <a:pt x="392" y="275"/>
                    <a:pt x="392" y="287"/>
                  </a:cubicBezTo>
                  <a:cubicBezTo>
                    <a:pt x="392" y="392"/>
                    <a:pt x="392" y="392"/>
                    <a:pt x="392" y="392"/>
                  </a:cubicBezTo>
                  <a:cubicBezTo>
                    <a:pt x="392" y="471"/>
                    <a:pt x="328" y="535"/>
                    <a:pt x="249" y="535"/>
                  </a:cubicBezTo>
                  <a:cubicBezTo>
                    <a:pt x="170" y="535"/>
                    <a:pt x="106" y="471"/>
                    <a:pt x="106" y="392"/>
                  </a:cubicBezTo>
                  <a:lnTo>
                    <a:pt x="106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91">
              <a:extLst>
                <a:ext uri="{FF2B5EF4-FFF2-40B4-BE49-F238E27FC236}">
                  <a16:creationId xmlns:a16="http://schemas.microsoft.com/office/drawing/2014/main" id="{327BE5DB-AFD2-450C-8011-80B8C4C95A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38" y="1772"/>
              <a:ext cx="1104" cy="2510"/>
            </a:xfrm>
            <a:custGeom>
              <a:avLst/>
              <a:gdLst>
                <a:gd name="T0" fmla="*/ 717 w 722"/>
                <a:gd name="T1" fmla="*/ 683 h 1642"/>
                <a:gd name="T2" fmla="*/ 657 w 722"/>
                <a:gd name="T3" fmla="*/ 113 h 1642"/>
                <a:gd name="T4" fmla="*/ 616 w 722"/>
                <a:gd name="T5" fmla="*/ 56 h 1642"/>
                <a:gd name="T6" fmla="*/ 499 w 722"/>
                <a:gd name="T7" fmla="*/ 1 h 1642"/>
                <a:gd name="T8" fmla="*/ 499 w 722"/>
                <a:gd name="T9" fmla="*/ 83 h 1642"/>
                <a:gd name="T10" fmla="*/ 490 w 722"/>
                <a:gd name="T11" fmla="*/ 100 h 1642"/>
                <a:gd name="T12" fmla="*/ 478 w 722"/>
                <a:gd name="T13" fmla="*/ 103 h 1642"/>
                <a:gd name="T14" fmla="*/ 471 w 722"/>
                <a:gd name="T15" fmla="*/ 102 h 1642"/>
                <a:gd name="T16" fmla="*/ 421 w 722"/>
                <a:gd name="T17" fmla="*/ 83 h 1642"/>
                <a:gd name="T18" fmla="*/ 383 w 722"/>
                <a:gd name="T19" fmla="*/ 212 h 1642"/>
                <a:gd name="T20" fmla="*/ 364 w 722"/>
                <a:gd name="T21" fmla="*/ 226 h 1642"/>
                <a:gd name="T22" fmla="*/ 364 w 722"/>
                <a:gd name="T23" fmla="*/ 226 h 1642"/>
                <a:gd name="T24" fmla="*/ 344 w 722"/>
                <a:gd name="T25" fmla="*/ 212 h 1642"/>
                <a:gd name="T26" fmla="*/ 304 w 722"/>
                <a:gd name="T27" fmla="*/ 82 h 1642"/>
                <a:gd name="T28" fmla="*/ 251 w 722"/>
                <a:gd name="T29" fmla="*/ 102 h 1642"/>
                <a:gd name="T30" fmla="*/ 244 w 722"/>
                <a:gd name="T31" fmla="*/ 103 h 1642"/>
                <a:gd name="T32" fmla="*/ 233 w 722"/>
                <a:gd name="T33" fmla="*/ 100 h 1642"/>
                <a:gd name="T34" fmla="*/ 224 w 722"/>
                <a:gd name="T35" fmla="*/ 83 h 1642"/>
                <a:gd name="T36" fmla="*/ 224 w 722"/>
                <a:gd name="T37" fmla="*/ 0 h 1642"/>
                <a:gd name="T38" fmla="*/ 224 w 722"/>
                <a:gd name="T39" fmla="*/ 0 h 1642"/>
                <a:gd name="T40" fmla="*/ 106 w 722"/>
                <a:gd name="T41" fmla="*/ 56 h 1642"/>
                <a:gd name="T42" fmla="*/ 65 w 722"/>
                <a:gd name="T43" fmla="*/ 113 h 1642"/>
                <a:gd name="T44" fmla="*/ 5 w 722"/>
                <a:gd name="T45" fmla="*/ 683 h 1642"/>
                <a:gd name="T46" fmla="*/ 76 w 722"/>
                <a:gd name="T47" fmla="*/ 815 h 1642"/>
                <a:gd name="T48" fmla="*/ 122 w 722"/>
                <a:gd name="T49" fmla="*/ 833 h 1642"/>
                <a:gd name="T50" fmla="*/ 221 w 722"/>
                <a:gd name="T51" fmla="*/ 1601 h 1642"/>
                <a:gd name="T52" fmla="*/ 268 w 722"/>
                <a:gd name="T53" fmla="*/ 1642 h 1642"/>
                <a:gd name="T54" fmla="*/ 341 w 722"/>
                <a:gd name="T55" fmla="*/ 1642 h 1642"/>
                <a:gd name="T56" fmla="*/ 341 w 722"/>
                <a:gd name="T57" fmla="*/ 856 h 1642"/>
                <a:gd name="T58" fmla="*/ 361 w 722"/>
                <a:gd name="T59" fmla="*/ 856 h 1642"/>
                <a:gd name="T60" fmla="*/ 361 w 722"/>
                <a:gd name="T61" fmla="*/ 856 h 1642"/>
                <a:gd name="T62" fmla="*/ 382 w 722"/>
                <a:gd name="T63" fmla="*/ 856 h 1642"/>
                <a:gd name="T64" fmla="*/ 382 w 722"/>
                <a:gd name="T65" fmla="*/ 1642 h 1642"/>
                <a:gd name="T66" fmla="*/ 455 w 722"/>
                <a:gd name="T67" fmla="*/ 1642 h 1642"/>
                <a:gd name="T68" fmla="*/ 501 w 722"/>
                <a:gd name="T69" fmla="*/ 1601 h 1642"/>
                <a:gd name="T70" fmla="*/ 600 w 722"/>
                <a:gd name="T71" fmla="*/ 833 h 1642"/>
                <a:gd name="T72" fmla="*/ 647 w 722"/>
                <a:gd name="T73" fmla="*/ 815 h 1642"/>
                <a:gd name="T74" fmla="*/ 717 w 722"/>
                <a:gd name="T75" fmla="*/ 683 h 1642"/>
                <a:gd name="T76" fmla="*/ 161 w 722"/>
                <a:gd name="T77" fmla="*/ 400 h 1642"/>
                <a:gd name="T78" fmla="*/ 561 w 722"/>
                <a:gd name="T79" fmla="*/ 400 h 1642"/>
                <a:gd name="T80" fmla="*/ 561 w 722"/>
                <a:gd name="T81" fmla="*/ 522 h 1642"/>
                <a:gd name="T82" fmla="*/ 161 w 722"/>
                <a:gd name="T83" fmla="*/ 522 h 1642"/>
                <a:gd name="T84" fmla="*/ 161 w 722"/>
                <a:gd name="T85" fmla="*/ 400 h 1642"/>
                <a:gd name="T86" fmla="*/ 122 w 722"/>
                <a:gd name="T87" fmla="*/ 790 h 1642"/>
                <a:gd name="T88" fmla="*/ 71 w 722"/>
                <a:gd name="T89" fmla="*/ 759 h 1642"/>
                <a:gd name="T90" fmla="*/ 46 w 722"/>
                <a:gd name="T91" fmla="*/ 688 h 1642"/>
                <a:gd name="T92" fmla="*/ 55 w 722"/>
                <a:gd name="T93" fmla="*/ 602 h 1642"/>
                <a:gd name="T94" fmla="*/ 123 w 722"/>
                <a:gd name="T95" fmla="*/ 602 h 1642"/>
                <a:gd name="T96" fmla="*/ 122 w 722"/>
                <a:gd name="T97" fmla="*/ 790 h 1642"/>
                <a:gd name="T98" fmla="*/ 652 w 722"/>
                <a:gd name="T99" fmla="*/ 759 h 1642"/>
                <a:gd name="T100" fmla="*/ 600 w 722"/>
                <a:gd name="T101" fmla="*/ 790 h 1642"/>
                <a:gd name="T102" fmla="*/ 600 w 722"/>
                <a:gd name="T103" fmla="*/ 602 h 1642"/>
                <a:gd name="T104" fmla="*/ 668 w 722"/>
                <a:gd name="T105" fmla="*/ 602 h 1642"/>
                <a:gd name="T106" fmla="*/ 677 w 722"/>
                <a:gd name="T107" fmla="*/ 688 h 1642"/>
                <a:gd name="T108" fmla="*/ 652 w 722"/>
                <a:gd name="T109" fmla="*/ 759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2" h="1642">
                  <a:moveTo>
                    <a:pt x="717" y="683"/>
                  </a:moveTo>
                  <a:cubicBezTo>
                    <a:pt x="657" y="113"/>
                    <a:pt x="657" y="113"/>
                    <a:pt x="657" y="113"/>
                  </a:cubicBezTo>
                  <a:cubicBezTo>
                    <a:pt x="653" y="79"/>
                    <a:pt x="636" y="65"/>
                    <a:pt x="616" y="56"/>
                  </a:cubicBezTo>
                  <a:cubicBezTo>
                    <a:pt x="499" y="1"/>
                    <a:pt x="499" y="1"/>
                    <a:pt x="499" y="1"/>
                  </a:cubicBezTo>
                  <a:cubicBezTo>
                    <a:pt x="499" y="83"/>
                    <a:pt x="499" y="83"/>
                    <a:pt x="499" y="83"/>
                  </a:cubicBezTo>
                  <a:cubicBezTo>
                    <a:pt x="499" y="90"/>
                    <a:pt x="495" y="96"/>
                    <a:pt x="490" y="100"/>
                  </a:cubicBezTo>
                  <a:cubicBezTo>
                    <a:pt x="487" y="102"/>
                    <a:pt x="482" y="103"/>
                    <a:pt x="478" y="103"/>
                  </a:cubicBezTo>
                  <a:cubicBezTo>
                    <a:pt x="476" y="103"/>
                    <a:pt x="474" y="103"/>
                    <a:pt x="471" y="102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383" y="212"/>
                    <a:pt x="383" y="212"/>
                    <a:pt x="383" y="212"/>
                  </a:cubicBezTo>
                  <a:cubicBezTo>
                    <a:pt x="381" y="220"/>
                    <a:pt x="373" y="226"/>
                    <a:pt x="364" y="226"/>
                  </a:cubicBezTo>
                  <a:cubicBezTo>
                    <a:pt x="364" y="226"/>
                    <a:pt x="364" y="226"/>
                    <a:pt x="364" y="226"/>
                  </a:cubicBezTo>
                  <a:cubicBezTo>
                    <a:pt x="355" y="226"/>
                    <a:pt x="347" y="220"/>
                    <a:pt x="344" y="212"/>
                  </a:cubicBezTo>
                  <a:cubicBezTo>
                    <a:pt x="304" y="82"/>
                    <a:pt x="304" y="82"/>
                    <a:pt x="304" y="8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49" y="103"/>
                    <a:pt x="247" y="103"/>
                    <a:pt x="244" y="103"/>
                  </a:cubicBezTo>
                  <a:cubicBezTo>
                    <a:pt x="240" y="103"/>
                    <a:pt x="236" y="102"/>
                    <a:pt x="233" y="100"/>
                  </a:cubicBezTo>
                  <a:cubicBezTo>
                    <a:pt x="227" y="96"/>
                    <a:pt x="224" y="90"/>
                    <a:pt x="224" y="83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86" y="65"/>
                    <a:pt x="68" y="81"/>
                    <a:pt x="65" y="113"/>
                  </a:cubicBezTo>
                  <a:cubicBezTo>
                    <a:pt x="5" y="683"/>
                    <a:pt x="5" y="683"/>
                    <a:pt x="5" y="683"/>
                  </a:cubicBezTo>
                  <a:cubicBezTo>
                    <a:pt x="0" y="739"/>
                    <a:pt x="34" y="790"/>
                    <a:pt x="76" y="815"/>
                  </a:cubicBezTo>
                  <a:cubicBezTo>
                    <a:pt x="97" y="827"/>
                    <a:pt x="122" y="833"/>
                    <a:pt x="122" y="833"/>
                  </a:cubicBezTo>
                  <a:cubicBezTo>
                    <a:pt x="221" y="1601"/>
                    <a:pt x="221" y="1601"/>
                    <a:pt x="221" y="1601"/>
                  </a:cubicBezTo>
                  <a:cubicBezTo>
                    <a:pt x="224" y="1623"/>
                    <a:pt x="245" y="1642"/>
                    <a:pt x="268" y="1642"/>
                  </a:cubicBezTo>
                  <a:cubicBezTo>
                    <a:pt x="341" y="1642"/>
                    <a:pt x="341" y="1642"/>
                    <a:pt x="341" y="1642"/>
                  </a:cubicBezTo>
                  <a:cubicBezTo>
                    <a:pt x="341" y="856"/>
                    <a:pt x="341" y="856"/>
                    <a:pt x="34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61" y="856"/>
                    <a:pt x="361" y="856"/>
                    <a:pt x="361" y="856"/>
                  </a:cubicBezTo>
                  <a:cubicBezTo>
                    <a:pt x="382" y="856"/>
                    <a:pt x="382" y="856"/>
                    <a:pt x="382" y="856"/>
                  </a:cubicBezTo>
                  <a:cubicBezTo>
                    <a:pt x="382" y="1642"/>
                    <a:pt x="382" y="1642"/>
                    <a:pt x="382" y="1642"/>
                  </a:cubicBezTo>
                  <a:cubicBezTo>
                    <a:pt x="455" y="1642"/>
                    <a:pt x="455" y="1642"/>
                    <a:pt x="455" y="1642"/>
                  </a:cubicBezTo>
                  <a:cubicBezTo>
                    <a:pt x="477" y="1642"/>
                    <a:pt x="498" y="1623"/>
                    <a:pt x="501" y="1601"/>
                  </a:cubicBezTo>
                  <a:cubicBezTo>
                    <a:pt x="600" y="833"/>
                    <a:pt x="600" y="833"/>
                    <a:pt x="600" y="833"/>
                  </a:cubicBezTo>
                  <a:cubicBezTo>
                    <a:pt x="600" y="833"/>
                    <a:pt x="625" y="827"/>
                    <a:pt x="647" y="815"/>
                  </a:cubicBezTo>
                  <a:cubicBezTo>
                    <a:pt x="689" y="790"/>
                    <a:pt x="722" y="739"/>
                    <a:pt x="717" y="683"/>
                  </a:cubicBezTo>
                  <a:moveTo>
                    <a:pt x="161" y="400"/>
                  </a:moveTo>
                  <a:cubicBezTo>
                    <a:pt x="561" y="400"/>
                    <a:pt x="561" y="400"/>
                    <a:pt x="561" y="400"/>
                  </a:cubicBezTo>
                  <a:cubicBezTo>
                    <a:pt x="561" y="522"/>
                    <a:pt x="561" y="522"/>
                    <a:pt x="561" y="522"/>
                  </a:cubicBezTo>
                  <a:cubicBezTo>
                    <a:pt x="161" y="522"/>
                    <a:pt x="161" y="522"/>
                    <a:pt x="161" y="522"/>
                  </a:cubicBezTo>
                  <a:lnTo>
                    <a:pt x="161" y="400"/>
                  </a:lnTo>
                  <a:close/>
                  <a:moveTo>
                    <a:pt x="122" y="790"/>
                  </a:moveTo>
                  <a:cubicBezTo>
                    <a:pt x="93" y="780"/>
                    <a:pt x="77" y="765"/>
                    <a:pt x="71" y="759"/>
                  </a:cubicBezTo>
                  <a:cubicBezTo>
                    <a:pt x="57" y="746"/>
                    <a:pt x="43" y="721"/>
                    <a:pt x="46" y="688"/>
                  </a:cubicBezTo>
                  <a:cubicBezTo>
                    <a:pt x="55" y="602"/>
                    <a:pt x="55" y="602"/>
                    <a:pt x="55" y="602"/>
                  </a:cubicBezTo>
                  <a:cubicBezTo>
                    <a:pt x="123" y="602"/>
                    <a:pt x="123" y="602"/>
                    <a:pt x="123" y="602"/>
                  </a:cubicBezTo>
                  <a:lnTo>
                    <a:pt x="122" y="790"/>
                  </a:lnTo>
                  <a:close/>
                  <a:moveTo>
                    <a:pt x="652" y="759"/>
                  </a:moveTo>
                  <a:cubicBezTo>
                    <a:pt x="646" y="765"/>
                    <a:pt x="629" y="780"/>
                    <a:pt x="600" y="790"/>
                  </a:cubicBezTo>
                  <a:cubicBezTo>
                    <a:pt x="600" y="602"/>
                    <a:pt x="600" y="602"/>
                    <a:pt x="600" y="602"/>
                  </a:cubicBezTo>
                  <a:cubicBezTo>
                    <a:pt x="668" y="602"/>
                    <a:pt x="668" y="602"/>
                    <a:pt x="668" y="602"/>
                  </a:cubicBezTo>
                  <a:cubicBezTo>
                    <a:pt x="677" y="688"/>
                    <a:pt x="677" y="688"/>
                    <a:pt x="677" y="688"/>
                  </a:cubicBezTo>
                  <a:cubicBezTo>
                    <a:pt x="680" y="721"/>
                    <a:pt x="665" y="746"/>
                    <a:pt x="652" y="7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23" name="Freeform 297">
            <a:extLst>
              <a:ext uri="{FF2B5EF4-FFF2-40B4-BE49-F238E27FC236}">
                <a16:creationId xmlns:a16="http://schemas.microsoft.com/office/drawing/2014/main" id="{F204BE31-D5D6-4103-A686-347CCA6F77E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404444" y="3938745"/>
            <a:ext cx="197684" cy="601355"/>
          </a:xfrm>
          <a:custGeom>
            <a:avLst/>
            <a:gdLst>
              <a:gd name="T0" fmla="*/ 709 w 723"/>
              <a:gd name="T1" fmla="*/ 1161 h 2200"/>
              <a:gd name="T2" fmla="*/ 617 w 723"/>
              <a:gd name="T3" fmla="*/ 615 h 2200"/>
              <a:gd name="T4" fmla="*/ 463 w 723"/>
              <a:gd name="T5" fmla="*/ 545 h 2200"/>
              <a:gd name="T6" fmla="*/ 559 w 723"/>
              <a:gd name="T7" fmla="*/ 367 h 2200"/>
              <a:gd name="T8" fmla="*/ 593 w 723"/>
              <a:gd name="T9" fmla="*/ 329 h 2200"/>
              <a:gd name="T10" fmla="*/ 593 w 723"/>
              <a:gd name="T11" fmla="*/ 274 h 2200"/>
              <a:gd name="T12" fmla="*/ 598 w 723"/>
              <a:gd name="T13" fmla="*/ 182 h 2200"/>
              <a:gd name="T14" fmla="*/ 528 w 723"/>
              <a:gd name="T15" fmla="*/ 99 h 2200"/>
              <a:gd name="T16" fmla="*/ 458 w 723"/>
              <a:gd name="T17" fmla="*/ 61 h 2200"/>
              <a:gd name="T18" fmla="*/ 328 w 723"/>
              <a:gd name="T19" fmla="*/ 47 h 2200"/>
              <a:gd name="T20" fmla="*/ 200 w 723"/>
              <a:gd name="T21" fmla="*/ 98 h 2200"/>
              <a:gd name="T22" fmla="*/ 140 w 723"/>
              <a:gd name="T23" fmla="*/ 182 h 2200"/>
              <a:gd name="T24" fmla="*/ 118 w 723"/>
              <a:gd name="T25" fmla="*/ 245 h 2200"/>
              <a:gd name="T26" fmla="*/ 135 w 723"/>
              <a:gd name="T27" fmla="*/ 315 h 2200"/>
              <a:gd name="T28" fmla="*/ 151 w 723"/>
              <a:gd name="T29" fmla="*/ 357 h 2200"/>
              <a:gd name="T30" fmla="*/ 178 w 723"/>
              <a:gd name="T31" fmla="*/ 392 h 2200"/>
              <a:gd name="T32" fmla="*/ 249 w 723"/>
              <a:gd name="T33" fmla="*/ 548 h 2200"/>
              <a:gd name="T34" fmla="*/ 65 w 723"/>
              <a:gd name="T35" fmla="*/ 673 h 2200"/>
              <a:gd name="T36" fmla="*/ 13 w 723"/>
              <a:gd name="T37" fmla="*/ 1160 h 2200"/>
              <a:gd name="T38" fmla="*/ 75 w 723"/>
              <a:gd name="T39" fmla="*/ 1373 h 2200"/>
              <a:gd name="T40" fmla="*/ 221 w 723"/>
              <a:gd name="T41" fmla="*/ 2159 h 2200"/>
              <a:gd name="T42" fmla="*/ 341 w 723"/>
              <a:gd name="T43" fmla="*/ 2200 h 2200"/>
              <a:gd name="T44" fmla="*/ 361 w 723"/>
              <a:gd name="T45" fmla="*/ 1414 h 2200"/>
              <a:gd name="T46" fmla="*/ 382 w 723"/>
              <a:gd name="T47" fmla="*/ 2200 h 2200"/>
              <a:gd name="T48" fmla="*/ 502 w 723"/>
              <a:gd name="T49" fmla="*/ 2159 h 2200"/>
              <a:gd name="T50" fmla="*/ 647 w 723"/>
              <a:gd name="T51" fmla="*/ 1373 h 2200"/>
              <a:gd name="T52" fmla="*/ 218 w 723"/>
              <a:gd name="T53" fmla="*/ 392 h 2200"/>
              <a:gd name="T54" fmla="*/ 224 w 723"/>
              <a:gd name="T55" fmla="*/ 277 h 2200"/>
              <a:gd name="T56" fmla="*/ 270 w 723"/>
              <a:gd name="T57" fmla="*/ 210 h 2200"/>
              <a:gd name="T58" fmla="*/ 346 w 723"/>
              <a:gd name="T59" fmla="*/ 164 h 2200"/>
              <a:gd name="T60" fmla="*/ 405 w 723"/>
              <a:gd name="T61" fmla="*/ 179 h 2200"/>
              <a:gd name="T62" fmla="*/ 470 w 723"/>
              <a:gd name="T63" fmla="*/ 220 h 2200"/>
              <a:gd name="T64" fmla="*/ 505 w 723"/>
              <a:gd name="T65" fmla="*/ 287 h 2200"/>
              <a:gd name="T66" fmla="*/ 361 w 723"/>
              <a:gd name="T67" fmla="*/ 535 h 2200"/>
              <a:gd name="T68" fmla="*/ 122 w 723"/>
              <a:gd name="T69" fmla="*/ 1348 h 2200"/>
              <a:gd name="T70" fmla="*/ 45 w 723"/>
              <a:gd name="T71" fmla="*/ 1246 h 2200"/>
              <a:gd name="T72" fmla="*/ 54 w 723"/>
              <a:gd name="T73" fmla="*/ 1160 h 2200"/>
              <a:gd name="T74" fmla="*/ 111 w 723"/>
              <a:gd name="T75" fmla="*/ 1160 h 2200"/>
              <a:gd name="T76" fmla="*/ 123 w 723"/>
              <a:gd name="T77" fmla="*/ 1161 h 2200"/>
              <a:gd name="T78" fmla="*/ 166 w 723"/>
              <a:gd name="T79" fmla="*/ 1160 h 2200"/>
              <a:gd name="T80" fmla="*/ 148 w 723"/>
              <a:gd name="T81" fmla="*/ 795 h 2200"/>
              <a:gd name="T82" fmla="*/ 127 w 723"/>
              <a:gd name="T83" fmla="*/ 815 h 2200"/>
              <a:gd name="T84" fmla="*/ 59 w 723"/>
              <a:gd name="T85" fmla="*/ 1119 h 2200"/>
              <a:gd name="T86" fmla="*/ 116 w 723"/>
              <a:gd name="T87" fmla="*/ 657 h 2200"/>
              <a:gd name="T88" fmla="*/ 259 w 723"/>
              <a:gd name="T89" fmla="*/ 588 h 2200"/>
              <a:gd name="T90" fmla="*/ 341 w 723"/>
              <a:gd name="T91" fmla="*/ 750 h 2200"/>
              <a:gd name="T92" fmla="*/ 166 w 723"/>
              <a:gd name="T93" fmla="*/ 1160 h 2200"/>
              <a:gd name="T94" fmla="*/ 382 w 723"/>
              <a:gd name="T95" fmla="*/ 750 h 2200"/>
              <a:gd name="T96" fmla="*/ 464 w 723"/>
              <a:gd name="T97" fmla="*/ 588 h 2200"/>
              <a:gd name="T98" fmla="*/ 607 w 723"/>
              <a:gd name="T99" fmla="*/ 657 h 2200"/>
              <a:gd name="T100" fmla="*/ 664 w 723"/>
              <a:gd name="T101" fmla="*/ 1119 h 2200"/>
              <a:gd name="T102" fmla="*/ 595 w 723"/>
              <a:gd name="T103" fmla="*/ 815 h 2200"/>
              <a:gd name="T104" fmla="*/ 575 w 723"/>
              <a:gd name="T105" fmla="*/ 795 h 2200"/>
              <a:gd name="T106" fmla="*/ 557 w 723"/>
              <a:gd name="T107" fmla="*/ 1160 h 2200"/>
              <a:gd name="T108" fmla="*/ 652 w 723"/>
              <a:gd name="T109" fmla="*/ 1317 h 2200"/>
              <a:gd name="T110" fmla="*/ 600 w 723"/>
              <a:gd name="T111" fmla="*/ 1161 h 2200"/>
              <a:gd name="T112" fmla="*/ 611 w 723"/>
              <a:gd name="T113" fmla="*/ 1160 h 2200"/>
              <a:gd name="T114" fmla="*/ 668 w 723"/>
              <a:gd name="T115" fmla="*/ 1160 h 2200"/>
              <a:gd name="T116" fmla="*/ 652 w 723"/>
              <a:gd name="T117" fmla="*/ 1317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23" h="2200">
                <a:moveTo>
                  <a:pt x="718" y="1241"/>
                </a:moveTo>
                <a:cubicBezTo>
                  <a:pt x="709" y="1161"/>
                  <a:pt x="709" y="1161"/>
                  <a:pt x="709" y="1161"/>
                </a:cubicBezTo>
                <a:cubicBezTo>
                  <a:pt x="658" y="673"/>
                  <a:pt x="658" y="673"/>
                  <a:pt x="658" y="673"/>
                </a:cubicBezTo>
                <a:cubicBezTo>
                  <a:pt x="653" y="640"/>
                  <a:pt x="642" y="627"/>
                  <a:pt x="617" y="615"/>
                </a:cubicBezTo>
                <a:cubicBezTo>
                  <a:pt x="474" y="548"/>
                  <a:pt x="474" y="548"/>
                  <a:pt x="474" y="548"/>
                </a:cubicBezTo>
                <a:cubicBezTo>
                  <a:pt x="470" y="547"/>
                  <a:pt x="469" y="546"/>
                  <a:pt x="463" y="545"/>
                </a:cubicBezTo>
                <a:cubicBezTo>
                  <a:pt x="512" y="512"/>
                  <a:pt x="544" y="457"/>
                  <a:pt x="545" y="394"/>
                </a:cubicBezTo>
                <a:cubicBezTo>
                  <a:pt x="553" y="390"/>
                  <a:pt x="559" y="380"/>
                  <a:pt x="559" y="367"/>
                </a:cubicBezTo>
                <a:cubicBezTo>
                  <a:pt x="559" y="366"/>
                  <a:pt x="558" y="364"/>
                  <a:pt x="558" y="363"/>
                </a:cubicBezTo>
                <a:cubicBezTo>
                  <a:pt x="574" y="360"/>
                  <a:pt x="589" y="346"/>
                  <a:pt x="593" y="329"/>
                </a:cubicBezTo>
                <a:cubicBezTo>
                  <a:pt x="596" y="316"/>
                  <a:pt x="592" y="305"/>
                  <a:pt x="584" y="298"/>
                </a:cubicBezTo>
                <a:cubicBezTo>
                  <a:pt x="588" y="291"/>
                  <a:pt x="591" y="283"/>
                  <a:pt x="593" y="274"/>
                </a:cubicBezTo>
                <a:cubicBezTo>
                  <a:pt x="598" y="253"/>
                  <a:pt x="593" y="234"/>
                  <a:pt x="582" y="220"/>
                </a:cubicBezTo>
                <a:cubicBezTo>
                  <a:pt x="589" y="209"/>
                  <a:pt x="595" y="196"/>
                  <a:pt x="598" y="182"/>
                </a:cubicBezTo>
                <a:cubicBezTo>
                  <a:pt x="607" y="137"/>
                  <a:pt x="582" y="97"/>
                  <a:pt x="543" y="97"/>
                </a:cubicBezTo>
                <a:cubicBezTo>
                  <a:pt x="538" y="97"/>
                  <a:pt x="533" y="98"/>
                  <a:pt x="528" y="99"/>
                </a:cubicBezTo>
                <a:cubicBezTo>
                  <a:pt x="519" y="75"/>
                  <a:pt x="499" y="59"/>
                  <a:pt x="473" y="59"/>
                </a:cubicBezTo>
                <a:cubicBezTo>
                  <a:pt x="468" y="59"/>
                  <a:pt x="463" y="60"/>
                  <a:pt x="458" y="61"/>
                </a:cubicBezTo>
                <a:cubicBezTo>
                  <a:pt x="449" y="26"/>
                  <a:pt x="424" y="0"/>
                  <a:pt x="392" y="0"/>
                </a:cubicBezTo>
                <a:cubicBezTo>
                  <a:pt x="364" y="0"/>
                  <a:pt x="341" y="19"/>
                  <a:pt x="328" y="47"/>
                </a:cubicBezTo>
                <a:cubicBezTo>
                  <a:pt x="313" y="29"/>
                  <a:pt x="293" y="17"/>
                  <a:pt x="270" y="17"/>
                </a:cubicBezTo>
                <a:cubicBezTo>
                  <a:pt x="231" y="17"/>
                  <a:pt x="202" y="53"/>
                  <a:pt x="200" y="98"/>
                </a:cubicBezTo>
                <a:cubicBezTo>
                  <a:pt x="198" y="98"/>
                  <a:pt x="196" y="97"/>
                  <a:pt x="195" y="97"/>
                </a:cubicBezTo>
                <a:cubicBezTo>
                  <a:pt x="156" y="97"/>
                  <a:pt x="131" y="137"/>
                  <a:pt x="140" y="182"/>
                </a:cubicBezTo>
                <a:cubicBezTo>
                  <a:pt x="140" y="185"/>
                  <a:pt x="141" y="187"/>
                  <a:pt x="142" y="190"/>
                </a:cubicBezTo>
                <a:cubicBezTo>
                  <a:pt x="123" y="198"/>
                  <a:pt x="113" y="220"/>
                  <a:pt x="118" y="245"/>
                </a:cubicBezTo>
                <a:cubicBezTo>
                  <a:pt x="121" y="261"/>
                  <a:pt x="130" y="275"/>
                  <a:pt x="142" y="284"/>
                </a:cubicBezTo>
                <a:cubicBezTo>
                  <a:pt x="136" y="292"/>
                  <a:pt x="133" y="303"/>
                  <a:pt x="135" y="315"/>
                </a:cubicBezTo>
                <a:cubicBezTo>
                  <a:pt x="138" y="326"/>
                  <a:pt x="144" y="335"/>
                  <a:pt x="151" y="342"/>
                </a:cubicBezTo>
                <a:cubicBezTo>
                  <a:pt x="150" y="346"/>
                  <a:pt x="149" y="352"/>
                  <a:pt x="151" y="357"/>
                </a:cubicBezTo>
                <a:cubicBezTo>
                  <a:pt x="153" y="371"/>
                  <a:pt x="165" y="382"/>
                  <a:pt x="178" y="385"/>
                </a:cubicBezTo>
                <a:cubicBezTo>
                  <a:pt x="178" y="392"/>
                  <a:pt x="178" y="392"/>
                  <a:pt x="178" y="392"/>
                </a:cubicBezTo>
                <a:cubicBezTo>
                  <a:pt x="178" y="455"/>
                  <a:pt x="210" y="511"/>
                  <a:pt x="259" y="544"/>
                </a:cubicBezTo>
                <a:cubicBezTo>
                  <a:pt x="255" y="545"/>
                  <a:pt x="253" y="546"/>
                  <a:pt x="249" y="548"/>
                </a:cubicBezTo>
                <a:cubicBezTo>
                  <a:pt x="106" y="615"/>
                  <a:pt x="106" y="615"/>
                  <a:pt x="106" y="615"/>
                </a:cubicBezTo>
                <a:cubicBezTo>
                  <a:pt x="81" y="627"/>
                  <a:pt x="69" y="640"/>
                  <a:pt x="65" y="673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13" y="1160"/>
                  <a:pt x="13" y="1160"/>
                  <a:pt x="13" y="1160"/>
                </a:cubicBezTo>
                <a:cubicBezTo>
                  <a:pt x="5" y="1241"/>
                  <a:pt x="5" y="1241"/>
                  <a:pt x="5" y="1241"/>
                </a:cubicBezTo>
                <a:cubicBezTo>
                  <a:pt x="0" y="1297"/>
                  <a:pt x="33" y="1348"/>
                  <a:pt x="75" y="1373"/>
                </a:cubicBezTo>
                <a:cubicBezTo>
                  <a:pt x="97" y="1385"/>
                  <a:pt x="122" y="1391"/>
                  <a:pt x="122" y="1391"/>
                </a:cubicBezTo>
                <a:cubicBezTo>
                  <a:pt x="221" y="2159"/>
                  <a:pt x="221" y="2159"/>
                  <a:pt x="221" y="2159"/>
                </a:cubicBezTo>
                <a:cubicBezTo>
                  <a:pt x="224" y="2182"/>
                  <a:pt x="245" y="2200"/>
                  <a:pt x="268" y="2200"/>
                </a:cubicBezTo>
                <a:cubicBezTo>
                  <a:pt x="341" y="2200"/>
                  <a:pt x="341" y="2200"/>
                  <a:pt x="341" y="2200"/>
                </a:cubicBezTo>
                <a:cubicBezTo>
                  <a:pt x="341" y="1414"/>
                  <a:pt x="341" y="1414"/>
                  <a:pt x="341" y="1414"/>
                </a:cubicBezTo>
                <a:cubicBezTo>
                  <a:pt x="361" y="1414"/>
                  <a:pt x="361" y="1414"/>
                  <a:pt x="361" y="1414"/>
                </a:cubicBezTo>
                <a:cubicBezTo>
                  <a:pt x="382" y="1414"/>
                  <a:pt x="382" y="1414"/>
                  <a:pt x="382" y="1414"/>
                </a:cubicBezTo>
                <a:cubicBezTo>
                  <a:pt x="382" y="2200"/>
                  <a:pt x="382" y="2200"/>
                  <a:pt x="382" y="2200"/>
                </a:cubicBezTo>
                <a:cubicBezTo>
                  <a:pt x="455" y="2200"/>
                  <a:pt x="455" y="2200"/>
                  <a:pt x="455" y="2200"/>
                </a:cubicBezTo>
                <a:cubicBezTo>
                  <a:pt x="478" y="2200"/>
                  <a:pt x="499" y="2182"/>
                  <a:pt x="502" y="2159"/>
                </a:cubicBezTo>
                <a:cubicBezTo>
                  <a:pt x="601" y="1391"/>
                  <a:pt x="601" y="1391"/>
                  <a:pt x="601" y="1391"/>
                </a:cubicBezTo>
                <a:cubicBezTo>
                  <a:pt x="601" y="1391"/>
                  <a:pt x="626" y="1385"/>
                  <a:pt x="647" y="1373"/>
                </a:cubicBezTo>
                <a:cubicBezTo>
                  <a:pt x="689" y="1348"/>
                  <a:pt x="723" y="1297"/>
                  <a:pt x="718" y="1241"/>
                </a:cubicBezTo>
                <a:moveTo>
                  <a:pt x="218" y="392"/>
                </a:moveTo>
                <a:cubicBezTo>
                  <a:pt x="218" y="303"/>
                  <a:pt x="218" y="303"/>
                  <a:pt x="218" y="303"/>
                </a:cubicBezTo>
                <a:cubicBezTo>
                  <a:pt x="218" y="294"/>
                  <a:pt x="220" y="285"/>
                  <a:pt x="224" y="277"/>
                </a:cubicBezTo>
                <a:cubicBezTo>
                  <a:pt x="224" y="270"/>
                  <a:pt x="226" y="263"/>
                  <a:pt x="228" y="255"/>
                </a:cubicBezTo>
                <a:cubicBezTo>
                  <a:pt x="248" y="251"/>
                  <a:pt x="264" y="234"/>
                  <a:pt x="270" y="210"/>
                </a:cubicBezTo>
                <a:cubicBezTo>
                  <a:pt x="275" y="211"/>
                  <a:pt x="279" y="211"/>
                  <a:pt x="283" y="211"/>
                </a:cubicBezTo>
                <a:cubicBezTo>
                  <a:pt x="311" y="211"/>
                  <a:pt x="334" y="193"/>
                  <a:pt x="346" y="164"/>
                </a:cubicBezTo>
                <a:cubicBezTo>
                  <a:pt x="358" y="175"/>
                  <a:pt x="372" y="182"/>
                  <a:pt x="388" y="182"/>
                </a:cubicBezTo>
                <a:cubicBezTo>
                  <a:pt x="394" y="182"/>
                  <a:pt x="400" y="181"/>
                  <a:pt x="405" y="179"/>
                </a:cubicBezTo>
                <a:cubicBezTo>
                  <a:pt x="415" y="205"/>
                  <a:pt x="435" y="221"/>
                  <a:pt x="460" y="221"/>
                </a:cubicBezTo>
                <a:cubicBezTo>
                  <a:pt x="464" y="221"/>
                  <a:pt x="467" y="221"/>
                  <a:pt x="470" y="220"/>
                </a:cubicBezTo>
                <a:cubicBezTo>
                  <a:pt x="476" y="235"/>
                  <a:pt x="487" y="246"/>
                  <a:pt x="500" y="252"/>
                </a:cubicBezTo>
                <a:cubicBezTo>
                  <a:pt x="503" y="263"/>
                  <a:pt x="505" y="275"/>
                  <a:pt x="505" y="287"/>
                </a:cubicBezTo>
                <a:cubicBezTo>
                  <a:pt x="505" y="392"/>
                  <a:pt x="505" y="392"/>
                  <a:pt x="505" y="392"/>
                </a:cubicBezTo>
                <a:cubicBezTo>
                  <a:pt x="505" y="471"/>
                  <a:pt x="440" y="535"/>
                  <a:pt x="361" y="535"/>
                </a:cubicBezTo>
                <a:cubicBezTo>
                  <a:pt x="283" y="535"/>
                  <a:pt x="218" y="471"/>
                  <a:pt x="218" y="392"/>
                </a:cubicBezTo>
                <a:moveTo>
                  <a:pt x="122" y="1348"/>
                </a:moveTo>
                <a:cubicBezTo>
                  <a:pt x="93" y="1338"/>
                  <a:pt x="76" y="1323"/>
                  <a:pt x="71" y="1317"/>
                </a:cubicBezTo>
                <a:cubicBezTo>
                  <a:pt x="57" y="1304"/>
                  <a:pt x="42" y="1279"/>
                  <a:pt x="45" y="1246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54" y="1160"/>
                  <a:pt x="54" y="1160"/>
                  <a:pt x="54" y="1160"/>
                </a:cubicBezTo>
                <a:cubicBezTo>
                  <a:pt x="111" y="1160"/>
                  <a:pt x="111" y="1160"/>
                  <a:pt x="111" y="1160"/>
                </a:cubicBezTo>
                <a:cubicBezTo>
                  <a:pt x="111" y="1161"/>
                  <a:pt x="111" y="1161"/>
                  <a:pt x="111" y="1161"/>
                </a:cubicBezTo>
                <a:cubicBezTo>
                  <a:pt x="123" y="1161"/>
                  <a:pt x="123" y="1161"/>
                  <a:pt x="123" y="1161"/>
                </a:cubicBezTo>
                <a:lnTo>
                  <a:pt x="122" y="1348"/>
                </a:lnTo>
                <a:close/>
                <a:moveTo>
                  <a:pt x="166" y="1160"/>
                </a:moveTo>
                <a:cubicBezTo>
                  <a:pt x="168" y="815"/>
                  <a:pt x="168" y="815"/>
                  <a:pt x="168" y="815"/>
                </a:cubicBezTo>
                <a:cubicBezTo>
                  <a:pt x="168" y="804"/>
                  <a:pt x="159" y="795"/>
                  <a:pt x="148" y="795"/>
                </a:cubicBezTo>
                <a:cubicBezTo>
                  <a:pt x="148" y="795"/>
                  <a:pt x="148" y="795"/>
                  <a:pt x="148" y="795"/>
                </a:cubicBezTo>
                <a:cubicBezTo>
                  <a:pt x="137" y="795"/>
                  <a:pt x="127" y="804"/>
                  <a:pt x="127" y="815"/>
                </a:cubicBezTo>
                <a:cubicBezTo>
                  <a:pt x="126" y="1119"/>
                  <a:pt x="126" y="1119"/>
                  <a:pt x="126" y="1119"/>
                </a:cubicBezTo>
                <a:cubicBezTo>
                  <a:pt x="59" y="1119"/>
                  <a:pt x="59" y="1119"/>
                  <a:pt x="59" y="1119"/>
                </a:cubicBezTo>
                <a:cubicBezTo>
                  <a:pt x="106" y="677"/>
                  <a:pt x="106" y="677"/>
                  <a:pt x="106" y="677"/>
                </a:cubicBezTo>
                <a:cubicBezTo>
                  <a:pt x="106" y="671"/>
                  <a:pt x="109" y="663"/>
                  <a:pt x="116" y="657"/>
                </a:cubicBezTo>
                <a:cubicBezTo>
                  <a:pt x="118" y="655"/>
                  <a:pt x="121" y="653"/>
                  <a:pt x="124" y="652"/>
                </a:cubicBezTo>
                <a:cubicBezTo>
                  <a:pt x="259" y="588"/>
                  <a:pt x="259" y="588"/>
                  <a:pt x="259" y="588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750"/>
                  <a:pt x="341" y="750"/>
                  <a:pt x="341" y="750"/>
                </a:cubicBezTo>
                <a:cubicBezTo>
                  <a:pt x="341" y="1160"/>
                  <a:pt x="341" y="1160"/>
                  <a:pt x="341" y="1160"/>
                </a:cubicBezTo>
                <a:lnTo>
                  <a:pt x="166" y="1160"/>
                </a:lnTo>
                <a:close/>
                <a:moveTo>
                  <a:pt x="382" y="1160"/>
                </a:moveTo>
                <a:cubicBezTo>
                  <a:pt x="382" y="750"/>
                  <a:pt x="382" y="750"/>
                  <a:pt x="382" y="750"/>
                </a:cubicBezTo>
                <a:cubicBezTo>
                  <a:pt x="382" y="750"/>
                  <a:pt x="382" y="750"/>
                  <a:pt x="382" y="750"/>
                </a:cubicBezTo>
                <a:cubicBezTo>
                  <a:pt x="464" y="588"/>
                  <a:pt x="464" y="588"/>
                  <a:pt x="464" y="588"/>
                </a:cubicBezTo>
                <a:cubicBezTo>
                  <a:pt x="599" y="652"/>
                  <a:pt x="599" y="652"/>
                  <a:pt x="599" y="652"/>
                </a:cubicBezTo>
                <a:cubicBezTo>
                  <a:pt x="602" y="653"/>
                  <a:pt x="605" y="655"/>
                  <a:pt x="607" y="657"/>
                </a:cubicBezTo>
                <a:cubicBezTo>
                  <a:pt x="614" y="663"/>
                  <a:pt x="617" y="671"/>
                  <a:pt x="617" y="677"/>
                </a:cubicBezTo>
                <a:cubicBezTo>
                  <a:pt x="664" y="1119"/>
                  <a:pt x="664" y="1119"/>
                  <a:pt x="664" y="1119"/>
                </a:cubicBezTo>
                <a:cubicBezTo>
                  <a:pt x="599" y="1119"/>
                  <a:pt x="599" y="1119"/>
                  <a:pt x="599" y="1119"/>
                </a:cubicBezTo>
                <a:cubicBezTo>
                  <a:pt x="595" y="815"/>
                  <a:pt x="595" y="815"/>
                  <a:pt x="595" y="815"/>
                </a:cubicBezTo>
                <a:cubicBezTo>
                  <a:pt x="595" y="804"/>
                  <a:pt x="586" y="795"/>
                  <a:pt x="575" y="795"/>
                </a:cubicBezTo>
                <a:cubicBezTo>
                  <a:pt x="575" y="795"/>
                  <a:pt x="575" y="795"/>
                  <a:pt x="575" y="795"/>
                </a:cubicBezTo>
                <a:cubicBezTo>
                  <a:pt x="564" y="795"/>
                  <a:pt x="554" y="804"/>
                  <a:pt x="554" y="815"/>
                </a:cubicBezTo>
                <a:cubicBezTo>
                  <a:pt x="557" y="1160"/>
                  <a:pt x="557" y="1160"/>
                  <a:pt x="557" y="1160"/>
                </a:cubicBezTo>
                <a:lnTo>
                  <a:pt x="382" y="1160"/>
                </a:lnTo>
                <a:close/>
                <a:moveTo>
                  <a:pt x="652" y="1317"/>
                </a:moveTo>
                <a:cubicBezTo>
                  <a:pt x="646" y="1323"/>
                  <a:pt x="630" y="1338"/>
                  <a:pt x="601" y="1348"/>
                </a:cubicBezTo>
                <a:cubicBezTo>
                  <a:pt x="600" y="1161"/>
                  <a:pt x="600" y="1161"/>
                  <a:pt x="600" y="1161"/>
                </a:cubicBezTo>
                <a:cubicBezTo>
                  <a:pt x="611" y="1161"/>
                  <a:pt x="611" y="1161"/>
                  <a:pt x="611" y="1161"/>
                </a:cubicBezTo>
                <a:cubicBezTo>
                  <a:pt x="611" y="1160"/>
                  <a:pt x="611" y="1160"/>
                  <a:pt x="611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68" y="1160"/>
                  <a:pt x="668" y="1160"/>
                  <a:pt x="668" y="1160"/>
                </a:cubicBezTo>
                <a:cubicBezTo>
                  <a:pt x="677" y="1246"/>
                  <a:pt x="677" y="1246"/>
                  <a:pt x="677" y="1246"/>
                </a:cubicBezTo>
                <a:cubicBezTo>
                  <a:pt x="680" y="1279"/>
                  <a:pt x="666" y="1304"/>
                  <a:pt x="652" y="1317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24" name="Group 300">
            <a:extLst>
              <a:ext uri="{FF2B5EF4-FFF2-40B4-BE49-F238E27FC236}">
                <a16:creationId xmlns:a16="http://schemas.microsoft.com/office/drawing/2014/main" id="{80B69EA9-C590-4F88-8E30-1E44DEB09B7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07642" y="3938745"/>
            <a:ext cx="198436" cy="601355"/>
            <a:chOff x="1339" y="902"/>
            <a:chExt cx="1117" cy="3385"/>
          </a:xfrm>
          <a:solidFill>
            <a:schemeClr val="accent5"/>
          </a:solidFill>
        </p:grpSpPr>
        <p:sp>
          <p:nvSpPr>
            <p:cNvPr id="25" name="Freeform 303">
              <a:extLst>
                <a:ext uri="{FF2B5EF4-FFF2-40B4-BE49-F238E27FC236}">
                  <a16:creationId xmlns:a16="http://schemas.microsoft.com/office/drawing/2014/main" id="{9C12B6C8-3F61-489D-ADDF-85949A39F6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39" y="1771"/>
              <a:ext cx="1117" cy="2516"/>
            </a:xfrm>
            <a:custGeom>
              <a:avLst/>
              <a:gdLst>
                <a:gd name="T0" fmla="*/ 721 w 726"/>
                <a:gd name="T1" fmla="*/ 672 h 1635"/>
                <a:gd name="T2" fmla="*/ 661 w 726"/>
                <a:gd name="T3" fmla="*/ 99 h 1635"/>
                <a:gd name="T4" fmla="*/ 659 w 726"/>
                <a:gd name="T5" fmla="*/ 93 h 1635"/>
                <a:gd name="T6" fmla="*/ 618 w 726"/>
                <a:gd name="T7" fmla="*/ 41 h 1635"/>
                <a:gd name="T8" fmla="*/ 542 w 726"/>
                <a:gd name="T9" fmla="*/ 0 h 1635"/>
                <a:gd name="T10" fmla="*/ 363 w 726"/>
                <a:gd name="T11" fmla="*/ 76 h 1635"/>
                <a:gd name="T12" fmla="*/ 184 w 726"/>
                <a:gd name="T13" fmla="*/ 0 h 1635"/>
                <a:gd name="T14" fmla="*/ 108 w 726"/>
                <a:gd name="T15" fmla="*/ 41 h 1635"/>
                <a:gd name="T16" fmla="*/ 67 w 726"/>
                <a:gd name="T17" fmla="*/ 93 h 1635"/>
                <a:gd name="T18" fmla="*/ 66 w 726"/>
                <a:gd name="T19" fmla="*/ 99 h 1635"/>
                <a:gd name="T20" fmla="*/ 5 w 726"/>
                <a:gd name="T21" fmla="*/ 672 h 1635"/>
                <a:gd name="T22" fmla="*/ 90 w 726"/>
                <a:gd name="T23" fmla="*/ 805 h 1635"/>
                <a:gd name="T24" fmla="*/ 56 w 726"/>
                <a:gd name="T25" fmla="*/ 1310 h 1635"/>
                <a:gd name="T26" fmla="*/ 54 w 726"/>
                <a:gd name="T27" fmla="*/ 1331 h 1635"/>
                <a:gd name="T28" fmla="*/ 87 w 726"/>
                <a:gd name="T29" fmla="*/ 1371 h 1635"/>
                <a:gd name="T30" fmla="*/ 87 w 726"/>
                <a:gd name="T31" fmla="*/ 1371 h 1635"/>
                <a:gd name="T32" fmla="*/ 87 w 726"/>
                <a:gd name="T33" fmla="*/ 1371 h 1635"/>
                <a:gd name="T34" fmla="*/ 226 w 726"/>
                <a:gd name="T35" fmla="*/ 1371 h 1635"/>
                <a:gd name="T36" fmla="*/ 256 w 726"/>
                <a:gd name="T37" fmla="*/ 1594 h 1635"/>
                <a:gd name="T38" fmla="*/ 302 w 726"/>
                <a:gd name="T39" fmla="*/ 1635 h 1635"/>
                <a:gd name="T40" fmla="*/ 424 w 726"/>
                <a:gd name="T41" fmla="*/ 1635 h 1635"/>
                <a:gd name="T42" fmla="*/ 471 w 726"/>
                <a:gd name="T43" fmla="*/ 1594 h 1635"/>
                <a:gd name="T44" fmla="*/ 500 w 726"/>
                <a:gd name="T45" fmla="*/ 1371 h 1635"/>
                <a:gd name="T46" fmla="*/ 639 w 726"/>
                <a:gd name="T47" fmla="*/ 1371 h 1635"/>
                <a:gd name="T48" fmla="*/ 639 w 726"/>
                <a:gd name="T49" fmla="*/ 1371 h 1635"/>
                <a:gd name="T50" fmla="*/ 640 w 726"/>
                <a:gd name="T51" fmla="*/ 1371 h 1635"/>
                <a:gd name="T52" fmla="*/ 672 w 726"/>
                <a:gd name="T53" fmla="*/ 1331 h 1635"/>
                <a:gd name="T54" fmla="*/ 670 w 726"/>
                <a:gd name="T55" fmla="*/ 1310 h 1635"/>
                <a:gd name="T56" fmla="*/ 636 w 726"/>
                <a:gd name="T57" fmla="*/ 805 h 1635"/>
                <a:gd name="T58" fmla="*/ 721 w 726"/>
                <a:gd name="T59" fmla="*/ 672 h 1635"/>
                <a:gd name="T60" fmla="*/ 99 w 726"/>
                <a:gd name="T61" fmla="*/ 762 h 1635"/>
                <a:gd name="T62" fmla="*/ 85 w 726"/>
                <a:gd name="T63" fmla="*/ 749 h 1635"/>
                <a:gd name="T64" fmla="*/ 46 w 726"/>
                <a:gd name="T65" fmla="*/ 677 h 1635"/>
                <a:gd name="T66" fmla="*/ 55 w 726"/>
                <a:gd name="T67" fmla="*/ 591 h 1635"/>
                <a:gd name="T68" fmla="*/ 124 w 726"/>
                <a:gd name="T69" fmla="*/ 591 h 1635"/>
                <a:gd name="T70" fmla="*/ 99 w 726"/>
                <a:gd name="T71" fmla="*/ 762 h 1635"/>
                <a:gd name="T72" fmla="*/ 343 w 726"/>
                <a:gd name="T73" fmla="*/ 1594 h 1635"/>
                <a:gd name="T74" fmla="*/ 302 w 726"/>
                <a:gd name="T75" fmla="*/ 1594 h 1635"/>
                <a:gd name="T76" fmla="*/ 296 w 726"/>
                <a:gd name="T77" fmla="*/ 1589 h 1635"/>
                <a:gd name="T78" fmla="*/ 268 w 726"/>
                <a:gd name="T79" fmla="*/ 1371 h 1635"/>
                <a:gd name="T80" fmla="*/ 343 w 726"/>
                <a:gd name="T81" fmla="*/ 1371 h 1635"/>
                <a:gd name="T82" fmla="*/ 343 w 726"/>
                <a:gd name="T83" fmla="*/ 1594 h 1635"/>
                <a:gd name="T84" fmla="*/ 430 w 726"/>
                <a:gd name="T85" fmla="*/ 1588 h 1635"/>
                <a:gd name="T86" fmla="*/ 424 w 726"/>
                <a:gd name="T87" fmla="*/ 1594 h 1635"/>
                <a:gd name="T88" fmla="*/ 384 w 726"/>
                <a:gd name="T89" fmla="*/ 1594 h 1635"/>
                <a:gd name="T90" fmla="*/ 384 w 726"/>
                <a:gd name="T91" fmla="*/ 1371 h 1635"/>
                <a:gd name="T92" fmla="*/ 459 w 726"/>
                <a:gd name="T93" fmla="*/ 1371 h 1635"/>
                <a:gd name="T94" fmla="*/ 430 w 726"/>
                <a:gd name="T95" fmla="*/ 1588 h 1635"/>
                <a:gd name="T96" fmla="*/ 627 w 726"/>
                <a:gd name="T97" fmla="*/ 762 h 1635"/>
                <a:gd name="T98" fmla="*/ 603 w 726"/>
                <a:gd name="T99" fmla="*/ 591 h 1635"/>
                <a:gd name="T100" fmla="*/ 671 w 726"/>
                <a:gd name="T101" fmla="*/ 591 h 1635"/>
                <a:gd name="T102" fmla="*/ 680 w 726"/>
                <a:gd name="T103" fmla="*/ 677 h 1635"/>
                <a:gd name="T104" fmla="*/ 641 w 726"/>
                <a:gd name="T105" fmla="*/ 749 h 1635"/>
                <a:gd name="T106" fmla="*/ 627 w 726"/>
                <a:gd name="T107" fmla="*/ 762 h 1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26" h="1635">
                  <a:moveTo>
                    <a:pt x="721" y="672"/>
                  </a:moveTo>
                  <a:cubicBezTo>
                    <a:pt x="661" y="99"/>
                    <a:pt x="661" y="99"/>
                    <a:pt x="661" y="99"/>
                  </a:cubicBezTo>
                  <a:cubicBezTo>
                    <a:pt x="660" y="97"/>
                    <a:pt x="660" y="95"/>
                    <a:pt x="659" y="93"/>
                  </a:cubicBezTo>
                  <a:cubicBezTo>
                    <a:pt x="653" y="64"/>
                    <a:pt x="639" y="52"/>
                    <a:pt x="618" y="41"/>
                  </a:cubicBezTo>
                  <a:cubicBezTo>
                    <a:pt x="542" y="0"/>
                    <a:pt x="542" y="0"/>
                    <a:pt x="542" y="0"/>
                  </a:cubicBezTo>
                  <a:cubicBezTo>
                    <a:pt x="363" y="76"/>
                    <a:pt x="363" y="76"/>
                    <a:pt x="363" y="7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87" y="52"/>
                    <a:pt x="73" y="64"/>
                    <a:pt x="67" y="93"/>
                  </a:cubicBezTo>
                  <a:cubicBezTo>
                    <a:pt x="66" y="95"/>
                    <a:pt x="66" y="97"/>
                    <a:pt x="66" y="99"/>
                  </a:cubicBezTo>
                  <a:cubicBezTo>
                    <a:pt x="5" y="672"/>
                    <a:pt x="5" y="672"/>
                    <a:pt x="5" y="672"/>
                  </a:cubicBezTo>
                  <a:cubicBezTo>
                    <a:pt x="0" y="728"/>
                    <a:pt x="44" y="777"/>
                    <a:pt x="90" y="805"/>
                  </a:cubicBezTo>
                  <a:cubicBezTo>
                    <a:pt x="56" y="1310"/>
                    <a:pt x="56" y="1310"/>
                    <a:pt x="56" y="1310"/>
                  </a:cubicBezTo>
                  <a:cubicBezTo>
                    <a:pt x="54" y="1331"/>
                    <a:pt x="54" y="1331"/>
                    <a:pt x="54" y="1331"/>
                  </a:cubicBezTo>
                  <a:cubicBezTo>
                    <a:pt x="52" y="1353"/>
                    <a:pt x="64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87" y="1371"/>
                    <a:pt x="87" y="1371"/>
                    <a:pt x="87" y="1371"/>
                  </a:cubicBezTo>
                  <a:cubicBezTo>
                    <a:pt x="226" y="1371"/>
                    <a:pt x="226" y="1371"/>
                    <a:pt x="226" y="1371"/>
                  </a:cubicBezTo>
                  <a:cubicBezTo>
                    <a:pt x="256" y="1594"/>
                    <a:pt x="256" y="1594"/>
                    <a:pt x="256" y="1594"/>
                  </a:cubicBezTo>
                  <a:cubicBezTo>
                    <a:pt x="259" y="1616"/>
                    <a:pt x="280" y="1635"/>
                    <a:pt x="302" y="1635"/>
                  </a:cubicBezTo>
                  <a:cubicBezTo>
                    <a:pt x="424" y="1635"/>
                    <a:pt x="424" y="1635"/>
                    <a:pt x="424" y="1635"/>
                  </a:cubicBezTo>
                  <a:cubicBezTo>
                    <a:pt x="447" y="1635"/>
                    <a:pt x="468" y="1616"/>
                    <a:pt x="471" y="1594"/>
                  </a:cubicBezTo>
                  <a:cubicBezTo>
                    <a:pt x="500" y="1371"/>
                    <a:pt x="500" y="1371"/>
                    <a:pt x="500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39" y="1371"/>
                    <a:pt x="639" y="1371"/>
                    <a:pt x="639" y="1371"/>
                  </a:cubicBezTo>
                  <a:cubicBezTo>
                    <a:pt x="640" y="1371"/>
                    <a:pt x="640" y="1371"/>
                    <a:pt x="640" y="1371"/>
                  </a:cubicBezTo>
                  <a:cubicBezTo>
                    <a:pt x="662" y="1371"/>
                    <a:pt x="674" y="1353"/>
                    <a:pt x="672" y="1331"/>
                  </a:cubicBezTo>
                  <a:cubicBezTo>
                    <a:pt x="670" y="1310"/>
                    <a:pt x="670" y="1310"/>
                    <a:pt x="670" y="1310"/>
                  </a:cubicBezTo>
                  <a:cubicBezTo>
                    <a:pt x="636" y="805"/>
                    <a:pt x="636" y="805"/>
                    <a:pt x="636" y="805"/>
                  </a:cubicBezTo>
                  <a:cubicBezTo>
                    <a:pt x="683" y="777"/>
                    <a:pt x="726" y="728"/>
                    <a:pt x="721" y="672"/>
                  </a:cubicBezTo>
                  <a:moveTo>
                    <a:pt x="99" y="762"/>
                  </a:moveTo>
                  <a:cubicBezTo>
                    <a:pt x="94" y="758"/>
                    <a:pt x="89" y="753"/>
                    <a:pt x="85" y="749"/>
                  </a:cubicBezTo>
                  <a:cubicBezTo>
                    <a:pt x="72" y="734"/>
                    <a:pt x="43" y="710"/>
                    <a:pt x="46" y="677"/>
                  </a:cubicBezTo>
                  <a:cubicBezTo>
                    <a:pt x="55" y="591"/>
                    <a:pt x="55" y="591"/>
                    <a:pt x="55" y="591"/>
                  </a:cubicBezTo>
                  <a:cubicBezTo>
                    <a:pt x="124" y="591"/>
                    <a:pt x="124" y="591"/>
                    <a:pt x="124" y="591"/>
                  </a:cubicBezTo>
                  <a:lnTo>
                    <a:pt x="99" y="762"/>
                  </a:lnTo>
                  <a:close/>
                  <a:moveTo>
                    <a:pt x="343" y="1594"/>
                  </a:moveTo>
                  <a:cubicBezTo>
                    <a:pt x="302" y="1594"/>
                    <a:pt x="302" y="1594"/>
                    <a:pt x="302" y="1594"/>
                  </a:cubicBezTo>
                  <a:cubicBezTo>
                    <a:pt x="300" y="1594"/>
                    <a:pt x="296" y="1591"/>
                    <a:pt x="296" y="1589"/>
                  </a:cubicBezTo>
                  <a:cubicBezTo>
                    <a:pt x="268" y="1371"/>
                    <a:pt x="268" y="1371"/>
                    <a:pt x="268" y="1371"/>
                  </a:cubicBezTo>
                  <a:cubicBezTo>
                    <a:pt x="343" y="1371"/>
                    <a:pt x="343" y="1371"/>
                    <a:pt x="343" y="1371"/>
                  </a:cubicBezTo>
                  <a:lnTo>
                    <a:pt x="343" y="1594"/>
                  </a:lnTo>
                  <a:close/>
                  <a:moveTo>
                    <a:pt x="430" y="1588"/>
                  </a:moveTo>
                  <a:cubicBezTo>
                    <a:pt x="430" y="1591"/>
                    <a:pt x="426" y="1594"/>
                    <a:pt x="424" y="1594"/>
                  </a:cubicBezTo>
                  <a:cubicBezTo>
                    <a:pt x="384" y="1594"/>
                    <a:pt x="384" y="1594"/>
                    <a:pt x="384" y="1594"/>
                  </a:cubicBezTo>
                  <a:cubicBezTo>
                    <a:pt x="384" y="1371"/>
                    <a:pt x="384" y="1371"/>
                    <a:pt x="384" y="1371"/>
                  </a:cubicBezTo>
                  <a:cubicBezTo>
                    <a:pt x="459" y="1371"/>
                    <a:pt x="459" y="1371"/>
                    <a:pt x="459" y="1371"/>
                  </a:cubicBezTo>
                  <a:lnTo>
                    <a:pt x="430" y="1588"/>
                  </a:lnTo>
                  <a:close/>
                  <a:moveTo>
                    <a:pt x="627" y="762"/>
                  </a:moveTo>
                  <a:cubicBezTo>
                    <a:pt x="603" y="591"/>
                    <a:pt x="603" y="591"/>
                    <a:pt x="603" y="591"/>
                  </a:cubicBezTo>
                  <a:cubicBezTo>
                    <a:pt x="671" y="591"/>
                    <a:pt x="671" y="591"/>
                    <a:pt x="671" y="591"/>
                  </a:cubicBezTo>
                  <a:cubicBezTo>
                    <a:pt x="680" y="677"/>
                    <a:pt x="680" y="677"/>
                    <a:pt x="680" y="677"/>
                  </a:cubicBezTo>
                  <a:cubicBezTo>
                    <a:pt x="683" y="710"/>
                    <a:pt x="654" y="734"/>
                    <a:pt x="641" y="749"/>
                  </a:cubicBezTo>
                  <a:cubicBezTo>
                    <a:pt x="637" y="753"/>
                    <a:pt x="632" y="758"/>
                    <a:pt x="627" y="7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304">
              <a:extLst>
                <a:ext uri="{FF2B5EF4-FFF2-40B4-BE49-F238E27FC236}">
                  <a16:creationId xmlns:a16="http://schemas.microsoft.com/office/drawing/2014/main" id="{0D8DF630-9DD9-49A7-89F4-A70246D982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15" y="902"/>
              <a:ext cx="761" cy="889"/>
            </a:xfrm>
            <a:custGeom>
              <a:avLst/>
              <a:gdLst>
                <a:gd name="T0" fmla="*/ 29 w 495"/>
                <a:gd name="T1" fmla="*/ 286 h 578"/>
                <a:gd name="T2" fmla="*/ 22 w 495"/>
                <a:gd name="T3" fmla="*/ 316 h 578"/>
                <a:gd name="T4" fmla="*/ 39 w 495"/>
                <a:gd name="T5" fmla="*/ 343 h 578"/>
                <a:gd name="T6" fmla="*/ 38 w 495"/>
                <a:gd name="T7" fmla="*/ 359 h 578"/>
                <a:gd name="T8" fmla="*/ 65 w 495"/>
                <a:gd name="T9" fmla="*/ 387 h 578"/>
                <a:gd name="T10" fmla="*/ 65 w 495"/>
                <a:gd name="T11" fmla="*/ 394 h 578"/>
                <a:gd name="T12" fmla="*/ 249 w 495"/>
                <a:gd name="T13" fmla="*/ 578 h 578"/>
                <a:gd name="T14" fmla="*/ 433 w 495"/>
                <a:gd name="T15" fmla="*/ 396 h 578"/>
                <a:gd name="T16" fmla="*/ 447 w 495"/>
                <a:gd name="T17" fmla="*/ 369 h 578"/>
                <a:gd name="T18" fmla="*/ 447 w 495"/>
                <a:gd name="T19" fmla="*/ 364 h 578"/>
                <a:gd name="T20" fmla="*/ 481 w 495"/>
                <a:gd name="T21" fmla="*/ 330 h 578"/>
                <a:gd name="T22" fmla="*/ 472 w 495"/>
                <a:gd name="T23" fmla="*/ 300 h 578"/>
                <a:gd name="T24" fmla="*/ 482 w 495"/>
                <a:gd name="T25" fmla="*/ 275 h 578"/>
                <a:gd name="T26" fmla="*/ 470 w 495"/>
                <a:gd name="T27" fmla="*/ 221 h 578"/>
                <a:gd name="T28" fmla="*/ 486 w 495"/>
                <a:gd name="T29" fmla="*/ 183 h 578"/>
                <a:gd name="T30" fmla="*/ 431 w 495"/>
                <a:gd name="T31" fmla="*/ 98 h 578"/>
                <a:gd name="T32" fmla="*/ 416 w 495"/>
                <a:gd name="T33" fmla="*/ 100 h 578"/>
                <a:gd name="T34" fmla="*/ 361 w 495"/>
                <a:gd name="T35" fmla="*/ 59 h 578"/>
                <a:gd name="T36" fmla="*/ 346 w 495"/>
                <a:gd name="T37" fmla="*/ 61 h 578"/>
                <a:gd name="T38" fmla="*/ 279 w 495"/>
                <a:gd name="T39" fmla="*/ 0 h 578"/>
                <a:gd name="T40" fmla="*/ 216 w 495"/>
                <a:gd name="T41" fmla="*/ 48 h 578"/>
                <a:gd name="T42" fmla="*/ 157 w 495"/>
                <a:gd name="T43" fmla="*/ 17 h 578"/>
                <a:gd name="T44" fmla="*/ 87 w 495"/>
                <a:gd name="T45" fmla="*/ 98 h 578"/>
                <a:gd name="T46" fmla="*/ 82 w 495"/>
                <a:gd name="T47" fmla="*/ 98 h 578"/>
                <a:gd name="T48" fmla="*/ 27 w 495"/>
                <a:gd name="T49" fmla="*/ 183 h 578"/>
                <a:gd name="T50" fmla="*/ 29 w 495"/>
                <a:gd name="T51" fmla="*/ 191 h 578"/>
                <a:gd name="T52" fmla="*/ 5 w 495"/>
                <a:gd name="T53" fmla="*/ 246 h 578"/>
                <a:gd name="T54" fmla="*/ 29 w 495"/>
                <a:gd name="T55" fmla="*/ 286 h 578"/>
                <a:gd name="T56" fmla="*/ 106 w 495"/>
                <a:gd name="T57" fmla="*/ 304 h 578"/>
                <a:gd name="T58" fmla="*/ 111 w 495"/>
                <a:gd name="T59" fmla="*/ 278 h 578"/>
                <a:gd name="T60" fmla="*/ 115 w 495"/>
                <a:gd name="T61" fmla="*/ 257 h 578"/>
                <a:gd name="T62" fmla="*/ 158 w 495"/>
                <a:gd name="T63" fmla="*/ 211 h 578"/>
                <a:gd name="T64" fmla="*/ 171 w 495"/>
                <a:gd name="T65" fmla="*/ 212 h 578"/>
                <a:gd name="T66" fmla="*/ 234 w 495"/>
                <a:gd name="T67" fmla="*/ 165 h 578"/>
                <a:gd name="T68" fmla="*/ 276 w 495"/>
                <a:gd name="T69" fmla="*/ 183 h 578"/>
                <a:gd name="T70" fmla="*/ 293 w 495"/>
                <a:gd name="T71" fmla="*/ 180 h 578"/>
                <a:gd name="T72" fmla="*/ 348 w 495"/>
                <a:gd name="T73" fmla="*/ 222 h 578"/>
                <a:gd name="T74" fmla="*/ 358 w 495"/>
                <a:gd name="T75" fmla="*/ 221 h 578"/>
                <a:gd name="T76" fmla="*/ 388 w 495"/>
                <a:gd name="T77" fmla="*/ 253 h 578"/>
                <a:gd name="T78" fmla="*/ 393 w 495"/>
                <a:gd name="T79" fmla="*/ 288 h 578"/>
                <a:gd name="T80" fmla="*/ 393 w 495"/>
                <a:gd name="T81" fmla="*/ 394 h 578"/>
                <a:gd name="T82" fmla="*/ 249 w 495"/>
                <a:gd name="T83" fmla="*/ 537 h 578"/>
                <a:gd name="T84" fmla="*/ 106 w 495"/>
                <a:gd name="T85" fmla="*/ 394 h 578"/>
                <a:gd name="T86" fmla="*/ 106 w 495"/>
                <a:gd name="T87" fmla="*/ 304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5" h="578">
                  <a:moveTo>
                    <a:pt x="29" y="286"/>
                  </a:moveTo>
                  <a:cubicBezTo>
                    <a:pt x="23" y="293"/>
                    <a:pt x="20" y="304"/>
                    <a:pt x="22" y="316"/>
                  </a:cubicBezTo>
                  <a:cubicBezTo>
                    <a:pt x="25" y="327"/>
                    <a:pt x="31" y="337"/>
                    <a:pt x="39" y="343"/>
                  </a:cubicBezTo>
                  <a:cubicBezTo>
                    <a:pt x="37" y="348"/>
                    <a:pt x="36" y="353"/>
                    <a:pt x="38" y="359"/>
                  </a:cubicBezTo>
                  <a:cubicBezTo>
                    <a:pt x="40" y="372"/>
                    <a:pt x="52" y="384"/>
                    <a:pt x="65" y="387"/>
                  </a:cubicBezTo>
                  <a:cubicBezTo>
                    <a:pt x="65" y="394"/>
                    <a:pt x="65" y="394"/>
                    <a:pt x="65" y="394"/>
                  </a:cubicBezTo>
                  <a:cubicBezTo>
                    <a:pt x="65" y="495"/>
                    <a:pt x="147" y="578"/>
                    <a:pt x="249" y="578"/>
                  </a:cubicBezTo>
                  <a:cubicBezTo>
                    <a:pt x="350" y="578"/>
                    <a:pt x="432" y="497"/>
                    <a:pt x="433" y="396"/>
                  </a:cubicBezTo>
                  <a:cubicBezTo>
                    <a:pt x="441" y="392"/>
                    <a:pt x="447" y="381"/>
                    <a:pt x="447" y="369"/>
                  </a:cubicBezTo>
                  <a:cubicBezTo>
                    <a:pt x="447" y="367"/>
                    <a:pt x="447" y="366"/>
                    <a:pt x="447" y="364"/>
                  </a:cubicBezTo>
                  <a:cubicBezTo>
                    <a:pt x="463" y="362"/>
                    <a:pt x="478" y="348"/>
                    <a:pt x="481" y="330"/>
                  </a:cubicBezTo>
                  <a:cubicBezTo>
                    <a:pt x="484" y="318"/>
                    <a:pt x="480" y="306"/>
                    <a:pt x="472" y="300"/>
                  </a:cubicBezTo>
                  <a:cubicBezTo>
                    <a:pt x="476" y="292"/>
                    <a:pt x="480" y="284"/>
                    <a:pt x="482" y="275"/>
                  </a:cubicBezTo>
                  <a:cubicBezTo>
                    <a:pt x="486" y="254"/>
                    <a:pt x="481" y="235"/>
                    <a:pt x="470" y="221"/>
                  </a:cubicBezTo>
                  <a:cubicBezTo>
                    <a:pt x="478" y="210"/>
                    <a:pt x="483" y="197"/>
                    <a:pt x="486" y="183"/>
                  </a:cubicBezTo>
                  <a:cubicBezTo>
                    <a:pt x="495" y="138"/>
                    <a:pt x="471" y="98"/>
                    <a:pt x="431" y="98"/>
                  </a:cubicBezTo>
                  <a:cubicBezTo>
                    <a:pt x="426" y="98"/>
                    <a:pt x="421" y="99"/>
                    <a:pt x="416" y="100"/>
                  </a:cubicBezTo>
                  <a:cubicBezTo>
                    <a:pt x="407" y="76"/>
                    <a:pt x="387" y="59"/>
                    <a:pt x="361" y="59"/>
                  </a:cubicBezTo>
                  <a:cubicBezTo>
                    <a:pt x="356" y="59"/>
                    <a:pt x="351" y="60"/>
                    <a:pt x="346" y="61"/>
                  </a:cubicBezTo>
                  <a:cubicBezTo>
                    <a:pt x="337" y="26"/>
                    <a:pt x="311" y="0"/>
                    <a:pt x="279" y="0"/>
                  </a:cubicBezTo>
                  <a:cubicBezTo>
                    <a:pt x="252" y="0"/>
                    <a:pt x="228" y="19"/>
                    <a:pt x="216" y="48"/>
                  </a:cubicBezTo>
                  <a:cubicBezTo>
                    <a:pt x="201" y="29"/>
                    <a:pt x="180" y="17"/>
                    <a:pt x="157" y="17"/>
                  </a:cubicBezTo>
                  <a:cubicBezTo>
                    <a:pt x="118" y="17"/>
                    <a:pt x="90" y="53"/>
                    <a:pt x="87" y="98"/>
                  </a:cubicBezTo>
                  <a:cubicBezTo>
                    <a:pt x="85" y="98"/>
                    <a:pt x="84" y="98"/>
                    <a:pt x="82" y="98"/>
                  </a:cubicBezTo>
                  <a:cubicBezTo>
                    <a:pt x="43" y="98"/>
                    <a:pt x="18" y="138"/>
                    <a:pt x="27" y="183"/>
                  </a:cubicBezTo>
                  <a:cubicBezTo>
                    <a:pt x="27" y="186"/>
                    <a:pt x="28" y="188"/>
                    <a:pt x="29" y="191"/>
                  </a:cubicBezTo>
                  <a:cubicBezTo>
                    <a:pt x="10" y="199"/>
                    <a:pt x="0" y="221"/>
                    <a:pt x="5" y="246"/>
                  </a:cubicBezTo>
                  <a:cubicBezTo>
                    <a:pt x="8" y="262"/>
                    <a:pt x="18" y="276"/>
                    <a:pt x="29" y="286"/>
                  </a:cubicBezTo>
                  <a:moveTo>
                    <a:pt x="106" y="304"/>
                  </a:moveTo>
                  <a:cubicBezTo>
                    <a:pt x="106" y="295"/>
                    <a:pt x="108" y="286"/>
                    <a:pt x="111" y="278"/>
                  </a:cubicBezTo>
                  <a:cubicBezTo>
                    <a:pt x="112" y="271"/>
                    <a:pt x="113" y="264"/>
                    <a:pt x="115" y="257"/>
                  </a:cubicBezTo>
                  <a:cubicBezTo>
                    <a:pt x="136" y="252"/>
                    <a:pt x="152" y="235"/>
                    <a:pt x="158" y="211"/>
                  </a:cubicBezTo>
                  <a:cubicBezTo>
                    <a:pt x="162" y="212"/>
                    <a:pt x="166" y="212"/>
                    <a:pt x="171" y="212"/>
                  </a:cubicBezTo>
                  <a:cubicBezTo>
                    <a:pt x="198" y="212"/>
                    <a:pt x="222" y="193"/>
                    <a:pt x="234" y="165"/>
                  </a:cubicBezTo>
                  <a:cubicBezTo>
                    <a:pt x="246" y="176"/>
                    <a:pt x="260" y="183"/>
                    <a:pt x="276" y="183"/>
                  </a:cubicBezTo>
                  <a:cubicBezTo>
                    <a:pt x="282" y="183"/>
                    <a:pt x="287" y="182"/>
                    <a:pt x="293" y="180"/>
                  </a:cubicBezTo>
                  <a:cubicBezTo>
                    <a:pt x="302" y="206"/>
                    <a:pt x="323" y="222"/>
                    <a:pt x="348" y="222"/>
                  </a:cubicBezTo>
                  <a:cubicBezTo>
                    <a:pt x="351" y="222"/>
                    <a:pt x="355" y="222"/>
                    <a:pt x="358" y="221"/>
                  </a:cubicBezTo>
                  <a:cubicBezTo>
                    <a:pt x="364" y="236"/>
                    <a:pt x="375" y="248"/>
                    <a:pt x="388" y="253"/>
                  </a:cubicBezTo>
                  <a:cubicBezTo>
                    <a:pt x="391" y="265"/>
                    <a:pt x="393" y="276"/>
                    <a:pt x="393" y="288"/>
                  </a:cubicBezTo>
                  <a:cubicBezTo>
                    <a:pt x="393" y="394"/>
                    <a:pt x="393" y="394"/>
                    <a:pt x="393" y="394"/>
                  </a:cubicBezTo>
                  <a:cubicBezTo>
                    <a:pt x="393" y="473"/>
                    <a:pt x="328" y="537"/>
                    <a:pt x="249" y="537"/>
                  </a:cubicBezTo>
                  <a:cubicBezTo>
                    <a:pt x="170" y="537"/>
                    <a:pt x="106" y="473"/>
                    <a:pt x="106" y="394"/>
                  </a:cubicBezTo>
                  <a:lnTo>
                    <a:pt x="106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27" name="Freeform 146">
            <a:extLst>
              <a:ext uri="{FF2B5EF4-FFF2-40B4-BE49-F238E27FC236}">
                <a16:creationId xmlns:a16="http://schemas.microsoft.com/office/drawing/2014/main" id="{87436F2B-2998-4F9E-8C63-C89474BE8F0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387875" y="3938745"/>
            <a:ext cx="327707" cy="601355"/>
          </a:xfrm>
          <a:custGeom>
            <a:avLst/>
            <a:gdLst>
              <a:gd name="T0" fmla="*/ 416 w 1198"/>
              <a:gd name="T1" fmla="*/ 273 h 2200"/>
              <a:gd name="T2" fmla="*/ 781 w 1198"/>
              <a:gd name="T3" fmla="*/ 285 h 2200"/>
              <a:gd name="T4" fmla="*/ 599 w 1198"/>
              <a:gd name="T5" fmla="*/ 0 h 2200"/>
              <a:gd name="T6" fmla="*/ 599 w 1198"/>
              <a:gd name="T7" fmla="*/ 415 h 2200"/>
              <a:gd name="T8" fmla="*/ 486 w 1198"/>
              <a:gd name="T9" fmla="*/ 97 h 2200"/>
              <a:gd name="T10" fmla="*/ 582 w 1198"/>
              <a:gd name="T11" fmla="*/ 542 h 2200"/>
              <a:gd name="T12" fmla="*/ 444 w 1198"/>
              <a:gd name="T13" fmla="*/ 464 h 2200"/>
              <a:gd name="T14" fmla="*/ 566 w 1198"/>
              <a:gd name="T15" fmla="*/ 488 h 2200"/>
              <a:gd name="T16" fmla="*/ 582 w 1198"/>
              <a:gd name="T17" fmla="*/ 542 h 2200"/>
              <a:gd name="T18" fmla="*/ 632 w 1198"/>
              <a:gd name="T19" fmla="*/ 488 h 2200"/>
              <a:gd name="T20" fmla="*/ 754 w 1198"/>
              <a:gd name="T21" fmla="*/ 464 h 2200"/>
              <a:gd name="T22" fmla="*/ 616 w 1198"/>
              <a:gd name="T23" fmla="*/ 542 h 2200"/>
              <a:gd name="T24" fmla="*/ 582 w 1198"/>
              <a:gd name="T25" fmla="*/ 664 h 2200"/>
              <a:gd name="T26" fmla="*/ 427 w 1198"/>
              <a:gd name="T27" fmla="*/ 479 h 2200"/>
              <a:gd name="T28" fmla="*/ 269 w 1198"/>
              <a:gd name="T29" fmla="*/ 575 h 2200"/>
              <a:gd name="T30" fmla="*/ 81 w 1198"/>
              <a:gd name="T31" fmla="*/ 1025 h 2200"/>
              <a:gd name="T32" fmla="*/ 45 w 1198"/>
              <a:gd name="T33" fmla="*/ 1211 h 2200"/>
              <a:gd name="T34" fmla="*/ 181 w 1198"/>
              <a:gd name="T35" fmla="*/ 1190 h 2200"/>
              <a:gd name="T36" fmla="*/ 8 w 1198"/>
              <a:gd name="T37" fmla="*/ 2137 h 2200"/>
              <a:gd name="T38" fmla="*/ 49 w 1198"/>
              <a:gd name="T39" fmla="*/ 2199 h 2200"/>
              <a:gd name="T40" fmla="*/ 93 w 1198"/>
              <a:gd name="T41" fmla="*/ 2155 h 2200"/>
              <a:gd name="T42" fmla="*/ 306 w 1198"/>
              <a:gd name="T43" fmla="*/ 1058 h 2200"/>
              <a:gd name="T44" fmla="*/ 356 w 1198"/>
              <a:gd name="T45" fmla="*/ 775 h 2200"/>
              <a:gd name="T46" fmla="*/ 344 w 1198"/>
              <a:gd name="T47" fmla="*/ 1501 h 2200"/>
              <a:gd name="T48" fmla="*/ 460 w 1198"/>
              <a:gd name="T49" fmla="*/ 2157 h 2200"/>
              <a:gd name="T50" fmla="*/ 582 w 1198"/>
              <a:gd name="T51" fmla="*/ 1501 h 2200"/>
              <a:gd name="T52" fmla="*/ 558 w 1198"/>
              <a:gd name="T53" fmla="*/ 1230 h 2200"/>
              <a:gd name="T54" fmla="*/ 582 w 1198"/>
              <a:gd name="T55" fmla="*/ 1065 h 2200"/>
              <a:gd name="T56" fmla="*/ 575 w 1198"/>
              <a:gd name="T57" fmla="*/ 1030 h 2200"/>
              <a:gd name="T58" fmla="*/ 575 w 1198"/>
              <a:gd name="T59" fmla="*/ 882 h 2200"/>
              <a:gd name="T60" fmla="*/ 582 w 1198"/>
              <a:gd name="T61" fmla="*/ 847 h 2200"/>
              <a:gd name="T62" fmla="*/ 558 w 1198"/>
              <a:gd name="T63" fmla="*/ 682 h 2200"/>
              <a:gd name="T64" fmla="*/ 80 w 1198"/>
              <a:gd name="T65" fmla="*/ 1179 h 2200"/>
              <a:gd name="T66" fmla="*/ 154 w 1198"/>
              <a:gd name="T67" fmla="*/ 1155 h 2200"/>
              <a:gd name="T68" fmla="*/ 233 w 1198"/>
              <a:gd name="T69" fmla="*/ 1146 h 2200"/>
              <a:gd name="T70" fmla="*/ 251 w 1198"/>
              <a:gd name="T71" fmla="*/ 1060 h 2200"/>
              <a:gd name="T72" fmla="*/ 1167 w 1198"/>
              <a:gd name="T73" fmla="*/ 2108 h 2200"/>
              <a:gd name="T74" fmla="*/ 1049 w 1198"/>
              <a:gd name="T75" fmla="*/ 1217 h 2200"/>
              <a:gd name="T76" fmla="*/ 1171 w 1198"/>
              <a:gd name="T77" fmla="*/ 1204 h 2200"/>
              <a:gd name="T78" fmla="*/ 1097 w 1198"/>
              <a:gd name="T79" fmla="*/ 931 h 2200"/>
              <a:gd name="T80" fmla="*/ 893 w 1198"/>
              <a:gd name="T81" fmla="*/ 533 h 2200"/>
              <a:gd name="T82" fmla="*/ 623 w 1198"/>
              <a:gd name="T83" fmla="*/ 582 h 2200"/>
              <a:gd name="T84" fmla="*/ 623 w 1198"/>
              <a:gd name="T85" fmla="*/ 664 h 2200"/>
              <a:gd name="T86" fmla="*/ 616 w 1198"/>
              <a:gd name="T87" fmla="*/ 699 h 2200"/>
              <a:gd name="T88" fmla="*/ 640 w 1198"/>
              <a:gd name="T89" fmla="*/ 864 h 2200"/>
              <a:gd name="T90" fmla="*/ 616 w 1198"/>
              <a:gd name="T91" fmla="*/ 1030 h 2200"/>
              <a:gd name="T92" fmla="*/ 623 w 1198"/>
              <a:gd name="T93" fmla="*/ 1065 h 2200"/>
              <a:gd name="T94" fmla="*/ 623 w 1198"/>
              <a:gd name="T95" fmla="*/ 1212 h 2200"/>
              <a:gd name="T96" fmla="*/ 616 w 1198"/>
              <a:gd name="T97" fmla="*/ 1248 h 2200"/>
              <a:gd name="T98" fmla="*/ 693 w 1198"/>
              <a:gd name="T99" fmla="*/ 2117 h 2200"/>
              <a:gd name="T100" fmla="*/ 835 w 1198"/>
              <a:gd name="T101" fmla="*/ 1501 h 2200"/>
              <a:gd name="T102" fmla="*/ 874 w 1198"/>
              <a:gd name="T103" fmla="*/ 1480 h 2200"/>
              <a:gd name="T104" fmla="*/ 875 w 1198"/>
              <a:gd name="T105" fmla="*/ 978 h 2200"/>
              <a:gd name="T106" fmla="*/ 1114 w 1198"/>
              <a:gd name="T107" fmla="*/ 2119 h 2200"/>
              <a:gd name="T108" fmla="*/ 1142 w 1198"/>
              <a:gd name="T109" fmla="*/ 2200 h 2200"/>
              <a:gd name="T110" fmla="*/ 1194 w 1198"/>
              <a:gd name="T111" fmla="*/ 2155 h 2200"/>
              <a:gd name="T112" fmla="*/ 1027 w 1198"/>
              <a:gd name="T113" fmla="*/ 1113 h 2200"/>
              <a:gd name="T114" fmla="*/ 1066 w 1198"/>
              <a:gd name="T115" fmla="*/ 1178 h 2200"/>
              <a:gd name="T116" fmla="*/ 947 w 1198"/>
              <a:gd name="T117" fmla="*/ 1060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98" h="2200">
                <a:moveTo>
                  <a:pt x="599" y="0"/>
                </a:moveTo>
                <a:cubicBezTo>
                  <a:pt x="498" y="0"/>
                  <a:pt x="416" y="81"/>
                  <a:pt x="416" y="182"/>
                </a:cubicBezTo>
                <a:cubicBezTo>
                  <a:pt x="416" y="273"/>
                  <a:pt x="416" y="273"/>
                  <a:pt x="416" y="273"/>
                </a:cubicBezTo>
                <a:cubicBezTo>
                  <a:pt x="416" y="374"/>
                  <a:pt x="498" y="456"/>
                  <a:pt x="599" y="456"/>
                </a:cubicBezTo>
                <a:cubicBezTo>
                  <a:pt x="599" y="456"/>
                  <a:pt x="599" y="456"/>
                  <a:pt x="599" y="456"/>
                </a:cubicBezTo>
                <a:cubicBezTo>
                  <a:pt x="696" y="456"/>
                  <a:pt x="775" y="380"/>
                  <a:pt x="781" y="285"/>
                </a:cubicBezTo>
                <a:cubicBezTo>
                  <a:pt x="781" y="281"/>
                  <a:pt x="781" y="273"/>
                  <a:pt x="781" y="273"/>
                </a:cubicBezTo>
                <a:cubicBezTo>
                  <a:pt x="781" y="182"/>
                  <a:pt x="781" y="182"/>
                  <a:pt x="781" y="182"/>
                </a:cubicBezTo>
                <a:cubicBezTo>
                  <a:pt x="781" y="81"/>
                  <a:pt x="700" y="0"/>
                  <a:pt x="599" y="0"/>
                </a:cubicBezTo>
                <a:moveTo>
                  <a:pt x="741" y="182"/>
                </a:moveTo>
                <a:cubicBezTo>
                  <a:pt x="741" y="273"/>
                  <a:pt x="741" y="273"/>
                  <a:pt x="741" y="273"/>
                </a:cubicBezTo>
                <a:cubicBezTo>
                  <a:pt x="741" y="352"/>
                  <a:pt x="677" y="415"/>
                  <a:pt x="599" y="415"/>
                </a:cubicBezTo>
                <a:cubicBezTo>
                  <a:pt x="521" y="415"/>
                  <a:pt x="457" y="352"/>
                  <a:pt x="457" y="273"/>
                </a:cubicBezTo>
                <a:cubicBezTo>
                  <a:pt x="457" y="182"/>
                  <a:pt x="457" y="182"/>
                  <a:pt x="457" y="182"/>
                </a:cubicBezTo>
                <a:cubicBezTo>
                  <a:pt x="457" y="150"/>
                  <a:pt x="468" y="121"/>
                  <a:pt x="486" y="97"/>
                </a:cubicBezTo>
                <a:cubicBezTo>
                  <a:pt x="712" y="97"/>
                  <a:pt x="712" y="97"/>
                  <a:pt x="712" y="97"/>
                </a:cubicBezTo>
                <a:cubicBezTo>
                  <a:pt x="730" y="121"/>
                  <a:pt x="741" y="150"/>
                  <a:pt x="741" y="182"/>
                </a:cubicBezTo>
                <a:close/>
                <a:moveTo>
                  <a:pt x="582" y="542"/>
                </a:moveTo>
                <a:cubicBezTo>
                  <a:pt x="582" y="548"/>
                  <a:pt x="582" y="554"/>
                  <a:pt x="582" y="561"/>
                </a:cubicBezTo>
                <a:cubicBezTo>
                  <a:pt x="568" y="556"/>
                  <a:pt x="556" y="551"/>
                  <a:pt x="544" y="545"/>
                </a:cubicBezTo>
                <a:cubicBezTo>
                  <a:pt x="509" y="528"/>
                  <a:pt x="480" y="503"/>
                  <a:pt x="444" y="464"/>
                </a:cubicBezTo>
                <a:cubicBezTo>
                  <a:pt x="444" y="410"/>
                  <a:pt x="444" y="410"/>
                  <a:pt x="444" y="410"/>
                </a:cubicBezTo>
                <a:cubicBezTo>
                  <a:pt x="561" y="485"/>
                  <a:pt x="561" y="485"/>
                  <a:pt x="561" y="485"/>
                </a:cubicBezTo>
                <a:cubicBezTo>
                  <a:pt x="563" y="486"/>
                  <a:pt x="564" y="487"/>
                  <a:pt x="566" y="488"/>
                </a:cubicBezTo>
                <a:cubicBezTo>
                  <a:pt x="571" y="494"/>
                  <a:pt x="576" y="501"/>
                  <a:pt x="579" y="516"/>
                </a:cubicBezTo>
                <a:cubicBezTo>
                  <a:pt x="579" y="519"/>
                  <a:pt x="580" y="523"/>
                  <a:pt x="580" y="528"/>
                </a:cubicBezTo>
                <a:cubicBezTo>
                  <a:pt x="581" y="532"/>
                  <a:pt x="581" y="537"/>
                  <a:pt x="582" y="542"/>
                </a:cubicBezTo>
                <a:moveTo>
                  <a:pt x="617" y="528"/>
                </a:moveTo>
                <a:cubicBezTo>
                  <a:pt x="618" y="523"/>
                  <a:pt x="619" y="519"/>
                  <a:pt x="619" y="516"/>
                </a:cubicBezTo>
                <a:cubicBezTo>
                  <a:pt x="622" y="501"/>
                  <a:pt x="627" y="494"/>
                  <a:pt x="632" y="488"/>
                </a:cubicBezTo>
                <a:cubicBezTo>
                  <a:pt x="634" y="487"/>
                  <a:pt x="635" y="486"/>
                  <a:pt x="637" y="485"/>
                </a:cubicBezTo>
                <a:cubicBezTo>
                  <a:pt x="754" y="410"/>
                  <a:pt x="754" y="410"/>
                  <a:pt x="754" y="410"/>
                </a:cubicBezTo>
                <a:cubicBezTo>
                  <a:pt x="754" y="464"/>
                  <a:pt x="754" y="464"/>
                  <a:pt x="754" y="464"/>
                </a:cubicBezTo>
                <a:cubicBezTo>
                  <a:pt x="718" y="503"/>
                  <a:pt x="689" y="528"/>
                  <a:pt x="654" y="545"/>
                </a:cubicBezTo>
                <a:cubicBezTo>
                  <a:pt x="642" y="551"/>
                  <a:pt x="629" y="556"/>
                  <a:pt x="616" y="561"/>
                </a:cubicBezTo>
                <a:cubicBezTo>
                  <a:pt x="616" y="554"/>
                  <a:pt x="616" y="548"/>
                  <a:pt x="616" y="542"/>
                </a:cubicBezTo>
                <a:cubicBezTo>
                  <a:pt x="617" y="537"/>
                  <a:pt x="617" y="532"/>
                  <a:pt x="617" y="528"/>
                </a:cubicBezTo>
                <a:moveTo>
                  <a:pt x="575" y="664"/>
                </a:moveTo>
                <a:cubicBezTo>
                  <a:pt x="582" y="664"/>
                  <a:pt x="582" y="664"/>
                  <a:pt x="582" y="664"/>
                </a:cubicBezTo>
                <a:cubicBezTo>
                  <a:pt x="582" y="585"/>
                  <a:pt x="582" y="585"/>
                  <a:pt x="582" y="585"/>
                </a:cubicBezTo>
                <a:cubicBezTo>
                  <a:pt x="575" y="582"/>
                  <a:pt x="575" y="582"/>
                  <a:pt x="575" y="582"/>
                </a:cubicBezTo>
                <a:cubicBezTo>
                  <a:pt x="519" y="564"/>
                  <a:pt x="479" y="536"/>
                  <a:pt x="427" y="479"/>
                </a:cubicBezTo>
                <a:cubicBezTo>
                  <a:pt x="425" y="477"/>
                  <a:pt x="425" y="477"/>
                  <a:pt x="425" y="477"/>
                </a:cubicBezTo>
                <a:cubicBezTo>
                  <a:pt x="305" y="533"/>
                  <a:pt x="305" y="533"/>
                  <a:pt x="305" y="533"/>
                </a:cubicBezTo>
                <a:cubicBezTo>
                  <a:pt x="280" y="548"/>
                  <a:pt x="276" y="561"/>
                  <a:pt x="269" y="575"/>
                </a:cubicBezTo>
                <a:cubicBezTo>
                  <a:pt x="129" y="937"/>
                  <a:pt x="129" y="937"/>
                  <a:pt x="129" y="937"/>
                </a:cubicBezTo>
                <a:cubicBezTo>
                  <a:pt x="101" y="931"/>
                  <a:pt x="101" y="931"/>
                  <a:pt x="101" y="931"/>
                </a:cubicBezTo>
                <a:cubicBezTo>
                  <a:pt x="81" y="1025"/>
                  <a:pt x="81" y="1025"/>
                  <a:pt x="81" y="1025"/>
                </a:cubicBezTo>
                <a:cubicBezTo>
                  <a:pt x="94" y="1028"/>
                  <a:pt x="94" y="1028"/>
                  <a:pt x="94" y="1028"/>
                </a:cubicBezTo>
                <a:cubicBezTo>
                  <a:pt x="26" y="1204"/>
                  <a:pt x="26" y="1204"/>
                  <a:pt x="26" y="1204"/>
                </a:cubicBezTo>
                <a:cubicBezTo>
                  <a:pt x="45" y="1211"/>
                  <a:pt x="45" y="1211"/>
                  <a:pt x="45" y="1211"/>
                </a:cubicBezTo>
                <a:cubicBezTo>
                  <a:pt x="49" y="1213"/>
                  <a:pt x="77" y="1224"/>
                  <a:pt x="108" y="1224"/>
                </a:cubicBezTo>
                <a:cubicBezTo>
                  <a:pt x="121" y="1224"/>
                  <a:pt x="135" y="1222"/>
                  <a:pt x="148" y="1217"/>
                </a:cubicBezTo>
                <a:cubicBezTo>
                  <a:pt x="162" y="1211"/>
                  <a:pt x="173" y="1202"/>
                  <a:pt x="181" y="1190"/>
                </a:cubicBezTo>
                <a:cubicBezTo>
                  <a:pt x="222" y="1199"/>
                  <a:pt x="222" y="1199"/>
                  <a:pt x="222" y="1199"/>
                </a:cubicBezTo>
                <a:cubicBezTo>
                  <a:pt x="31" y="2108"/>
                  <a:pt x="31" y="2108"/>
                  <a:pt x="31" y="2108"/>
                </a:cubicBezTo>
                <a:cubicBezTo>
                  <a:pt x="20" y="2114"/>
                  <a:pt x="11" y="2124"/>
                  <a:pt x="8" y="2137"/>
                </a:cubicBezTo>
                <a:cubicBezTo>
                  <a:pt x="4" y="2155"/>
                  <a:pt x="4" y="2155"/>
                  <a:pt x="4" y="2155"/>
                </a:cubicBezTo>
                <a:cubicBezTo>
                  <a:pt x="0" y="2173"/>
                  <a:pt x="12" y="2191"/>
                  <a:pt x="30" y="2195"/>
                </a:cubicBezTo>
                <a:cubicBezTo>
                  <a:pt x="49" y="2199"/>
                  <a:pt x="49" y="2199"/>
                  <a:pt x="49" y="2199"/>
                </a:cubicBezTo>
                <a:cubicBezTo>
                  <a:pt x="51" y="2200"/>
                  <a:pt x="54" y="2200"/>
                  <a:pt x="56" y="2200"/>
                </a:cubicBezTo>
                <a:cubicBezTo>
                  <a:pt x="72" y="2200"/>
                  <a:pt x="86" y="2189"/>
                  <a:pt x="89" y="2173"/>
                </a:cubicBezTo>
                <a:cubicBezTo>
                  <a:pt x="93" y="2155"/>
                  <a:pt x="93" y="2155"/>
                  <a:pt x="93" y="2155"/>
                </a:cubicBezTo>
                <a:cubicBezTo>
                  <a:pt x="96" y="2142"/>
                  <a:pt x="92" y="2129"/>
                  <a:pt x="83" y="2119"/>
                </a:cubicBezTo>
                <a:cubicBezTo>
                  <a:pt x="306" y="1061"/>
                  <a:pt x="306" y="1061"/>
                  <a:pt x="306" y="1061"/>
                </a:cubicBezTo>
                <a:cubicBezTo>
                  <a:pt x="306" y="1060"/>
                  <a:pt x="306" y="1059"/>
                  <a:pt x="306" y="1058"/>
                </a:cubicBezTo>
                <a:cubicBezTo>
                  <a:pt x="322" y="978"/>
                  <a:pt x="322" y="978"/>
                  <a:pt x="322" y="978"/>
                </a:cubicBezTo>
                <a:cubicBezTo>
                  <a:pt x="276" y="968"/>
                  <a:pt x="276" y="968"/>
                  <a:pt x="276" y="968"/>
                </a:cubicBezTo>
                <a:cubicBezTo>
                  <a:pt x="356" y="775"/>
                  <a:pt x="356" y="775"/>
                  <a:pt x="356" y="775"/>
                </a:cubicBezTo>
                <a:cubicBezTo>
                  <a:pt x="324" y="1480"/>
                  <a:pt x="324" y="1480"/>
                  <a:pt x="324" y="1480"/>
                </a:cubicBezTo>
                <a:cubicBezTo>
                  <a:pt x="323" y="1485"/>
                  <a:pt x="325" y="1491"/>
                  <a:pt x="329" y="1495"/>
                </a:cubicBezTo>
                <a:cubicBezTo>
                  <a:pt x="333" y="1499"/>
                  <a:pt x="338" y="1501"/>
                  <a:pt x="344" y="1501"/>
                </a:cubicBezTo>
                <a:cubicBezTo>
                  <a:pt x="363" y="1501"/>
                  <a:pt x="363" y="1501"/>
                  <a:pt x="363" y="1501"/>
                </a:cubicBezTo>
                <a:cubicBezTo>
                  <a:pt x="363" y="2157"/>
                  <a:pt x="363" y="2157"/>
                  <a:pt x="363" y="2157"/>
                </a:cubicBezTo>
                <a:cubicBezTo>
                  <a:pt x="460" y="2157"/>
                  <a:pt x="460" y="2157"/>
                  <a:pt x="460" y="2157"/>
                </a:cubicBezTo>
                <a:cubicBezTo>
                  <a:pt x="482" y="2157"/>
                  <a:pt x="503" y="2139"/>
                  <a:pt x="505" y="2117"/>
                </a:cubicBezTo>
                <a:cubicBezTo>
                  <a:pt x="562" y="1501"/>
                  <a:pt x="562" y="1501"/>
                  <a:pt x="562" y="1501"/>
                </a:cubicBezTo>
                <a:cubicBezTo>
                  <a:pt x="582" y="1501"/>
                  <a:pt x="582" y="1501"/>
                  <a:pt x="582" y="1501"/>
                </a:cubicBezTo>
                <a:cubicBezTo>
                  <a:pt x="582" y="1248"/>
                  <a:pt x="582" y="1248"/>
                  <a:pt x="582" y="1248"/>
                </a:cubicBezTo>
                <a:cubicBezTo>
                  <a:pt x="575" y="1248"/>
                  <a:pt x="575" y="1248"/>
                  <a:pt x="575" y="1248"/>
                </a:cubicBezTo>
                <a:cubicBezTo>
                  <a:pt x="566" y="1248"/>
                  <a:pt x="558" y="1240"/>
                  <a:pt x="558" y="1230"/>
                </a:cubicBezTo>
                <a:cubicBezTo>
                  <a:pt x="558" y="1220"/>
                  <a:pt x="566" y="1212"/>
                  <a:pt x="575" y="1212"/>
                </a:cubicBezTo>
                <a:cubicBezTo>
                  <a:pt x="582" y="1212"/>
                  <a:pt x="582" y="1212"/>
                  <a:pt x="582" y="1212"/>
                </a:cubicBezTo>
                <a:cubicBezTo>
                  <a:pt x="582" y="1065"/>
                  <a:pt x="582" y="1065"/>
                  <a:pt x="582" y="1065"/>
                </a:cubicBezTo>
                <a:cubicBezTo>
                  <a:pt x="575" y="1065"/>
                  <a:pt x="575" y="1065"/>
                  <a:pt x="575" y="1065"/>
                </a:cubicBezTo>
                <a:cubicBezTo>
                  <a:pt x="566" y="1065"/>
                  <a:pt x="558" y="1057"/>
                  <a:pt x="558" y="1047"/>
                </a:cubicBezTo>
                <a:cubicBezTo>
                  <a:pt x="558" y="1038"/>
                  <a:pt x="566" y="1030"/>
                  <a:pt x="575" y="1030"/>
                </a:cubicBezTo>
                <a:cubicBezTo>
                  <a:pt x="582" y="1030"/>
                  <a:pt x="582" y="1030"/>
                  <a:pt x="582" y="1030"/>
                </a:cubicBezTo>
                <a:cubicBezTo>
                  <a:pt x="582" y="882"/>
                  <a:pt x="582" y="882"/>
                  <a:pt x="582" y="882"/>
                </a:cubicBezTo>
                <a:cubicBezTo>
                  <a:pt x="575" y="882"/>
                  <a:pt x="575" y="882"/>
                  <a:pt x="575" y="882"/>
                </a:cubicBezTo>
                <a:cubicBezTo>
                  <a:pt x="566" y="882"/>
                  <a:pt x="558" y="874"/>
                  <a:pt x="558" y="864"/>
                </a:cubicBezTo>
                <a:cubicBezTo>
                  <a:pt x="558" y="855"/>
                  <a:pt x="566" y="847"/>
                  <a:pt x="575" y="847"/>
                </a:cubicBezTo>
                <a:cubicBezTo>
                  <a:pt x="582" y="847"/>
                  <a:pt x="582" y="847"/>
                  <a:pt x="582" y="847"/>
                </a:cubicBezTo>
                <a:cubicBezTo>
                  <a:pt x="582" y="699"/>
                  <a:pt x="582" y="699"/>
                  <a:pt x="582" y="699"/>
                </a:cubicBezTo>
                <a:cubicBezTo>
                  <a:pt x="575" y="699"/>
                  <a:pt x="575" y="699"/>
                  <a:pt x="575" y="699"/>
                </a:cubicBezTo>
                <a:cubicBezTo>
                  <a:pt x="566" y="699"/>
                  <a:pt x="558" y="691"/>
                  <a:pt x="558" y="682"/>
                </a:cubicBezTo>
                <a:cubicBezTo>
                  <a:pt x="558" y="672"/>
                  <a:pt x="566" y="664"/>
                  <a:pt x="575" y="664"/>
                </a:cubicBezTo>
                <a:moveTo>
                  <a:pt x="132" y="1178"/>
                </a:moveTo>
                <a:cubicBezTo>
                  <a:pt x="117" y="1185"/>
                  <a:pt x="96" y="1183"/>
                  <a:pt x="80" y="1179"/>
                </a:cubicBezTo>
                <a:cubicBezTo>
                  <a:pt x="114" y="1090"/>
                  <a:pt x="114" y="1090"/>
                  <a:pt x="114" y="1090"/>
                </a:cubicBezTo>
                <a:cubicBezTo>
                  <a:pt x="171" y="1113"/>
                  <a:pt x="171" y="1113"/>
                  <a:pt x="171" y="1113"/>
                </a:cubicBezTo>
                <a:cubicBezTo>
                  <a:pt x="154" y="1155"/>
                  <a:pt x="154" y="1155"/>
                  <a:pt x="154" y="1155"/>
                </a:cubicBezTo>
                <a:cubicBezTo>
                  <a:pt x="150" y="1166"/>
                  <a:pt x="142" y="1174"/>
                  <a:pt x="132" y="1178"/>
                </a:cubicBezTo>
                <a:moveTo>
                  <a:pt x="251" y="1060"/>
                </a:moveTo>
                <a:cubicBezTo>
                  <a:pt x="233" y="1146"/>
                  <a:pt x="233" y="1146"/>
                  <a:pt x="233" y="1146"/>
                </a:cubicBezTo>
                <a:cubicBezTo>
                  <a:pt x="205" y="1140"/>
                  <a:pt x="205" y="1140"/>
                  <a:pt x="205" y="1140"/>
                </a:cubicBezTo>
                <a:cubicBezTo>
                  <a:pt x="239" y="1058"/>
                  <a:pt x="239" y="1058"/>
                  <a:pt x="239" y="1058"/>
                </a:cubicBezTo>
                <a:lnTo>
                  <a:pt x="251" y="1060"/>
                </a:lnTo>
                <a:close/>
                <a:moveTo>
                  <a:pt x="1194" y="2155"/>
                </a:moveTo>
                <a:cubicBezTo>
                  <a:pt x="1190" y="2137"/>
                  <a:pt x="1190" y="2137"/>
                  <a:pt x="1190" y="2137"/>
                </a:cubicBezTo>
                <a:cubicBezTo>
                  <a:pt x="1187" y="2124"/>
                  <a:pt x="1178" y="2114"/>
                  <a:pt x="1167" y="2108"/>
                </a:cubicBezTo>
                <a:cubicBezTo>
                  <a:pt x="976" y="1199"/>
                  <a:pt x="976" y="1199"/>
                  <a:pt x="976" y="1199"/>
                </a:cubicBezTo>
                <a:cubicBezTo>
                  <a:pt x="1017" y="1190"/>
                  <a:pt x="1017" y="1190"/>
                  <a:pt x="1017" y="1190"/>
                </a:cubicBezTo>
                <a:cubicBezTo>
                  <a:pt x="1025" y="1202"/>
                  <a:pt x="1036" y="1211"/>
                  <a:pt x="1049" y="1217"/>
                </a:cubicBezTo>
                <a:cubicBezTo>
                  <a:pt x="1063" y="1222"/>
                  <a:pt x="1077" y="1224"/>
                  <a:pt x="1090" y="1224"/>
                </a:cubicBezTo>
                <a:cubicBezTo>
                  <a:pt x="1121" y="1224"/>
                  <a:pt x="1149" y="1213"/>
                  <a:pt x="1153" y="1211"/>
                </a:cubicBezTo>
                <a:cubicBezTo>
                  <a:pt x="1171" y="1204"/>
                  <a:pt x="1171" y="1204"/>
                  <a:pt x="1171" y="1204"/>
                </a:cubicBezTo>
                <a:cubicBezTo>
                  <a:pt x="1103" y="1028"/>
                  <a:pt x="1103" y="1028"/>
                  <a:pt x="1103" y="1028"/>
                </a:cubicBezTo>
                <a:cubicBezTo>
                  <a:pt x="1117" y="1025"/>
                  <a:pt x="1117" y="1025"/>
                  <a:pt x="1117" y="1025"/>
                </a:cubicBezTo>
                <a:cubicBezTo>
                  <a:pt x="1097" y="931"/>
                  <a:pt x="1097" y="931"/>
                  <a:pt x="1097" y="931"/>
                </a:cubicBezTo>
                <a:cubicBezTo>
                  <a:pt x="1068" y="937"/>
                  <a:pt x="1068" y="937"/>
                  <a:pt x="1068" y="937"/>
                </a:cubicBezTo>
                <a:cubicBezTo>
                  <a:pt x="929" y="575"/>
                  <a:pt x="929" y="575"/>
                  <a:pt x="929" y="575"/>
                </a:cubicBezTo>
                <a:cubicBezTo>
                  <a:pt x="922" y="561"/>
                  <a:pt x="918" y="548"/>
                  <a:pt x="893" y="533"/>
                </a:cubicBezTo>
                <a:cubicBezTo>
                  <a:pt x="772" y="477"/>
                  <a:pt x="772" y="477"/>
                  <a:pt x="772" y="477"/>
                </a:cubicBezTo>
                <a:cubicBezTo>
                  <a:pt x="771" y="479"/>
                  <a:pt x="771" y="479"/>
                  <a:pt x="771" y="479"/>
                </a:cubicBezTo>
                <a:cubicBezTo>
                  <a:pt x="719" y="536"/>
                  <a:pt x="679" y="564"/>
                  <a:pt x="623" y="582"/>
                </a:cubicBezTo>
                <a:cubicBezTo>
                  <a:pt x="616" y="585"/>
                  <a:pt x="616" y="585"/>
                  <a:pt x="616" y="585"/>
                </a:cubicBezTo>
                <a:cubicBezTo>
                  <a:pt x="616" y="664"/>
                  <a:pt x="616" y="664"/>
                  <a:pt x="616" y="664"/>
                </a:cubicBezTo>
                <a:cubicBezTo>
                  <a:pt x="623" y="664"/>
                  <a:pt x="623" y="664"/>
                  <a:pt x="623" y="664"/>
                </a:cubicBezTo>
                <a:cubicBezTo>
                  <a:pt x="632" y="664"/>
                  <a:pt x="640" y="672"/>
                  <a:pt x="640" y="682"/>
                </a:cubicBezTo>
                <a:cubicBezTo>
                  <a:pt x="640" y="691"/>
                  <a:pt x="632" y="699"/>
                  <a:pt x="623" y="699"/>
                </a:cubicBezTo>
                <a:cubicBezTo>
                  <a:pt x="616" y="699"/>
                  <a:pt x="616" y="699"/>
                  <a:pt x="616" y="699"/>
                </a:cubicBezTo>
                <a:cubicBezTo>
                  <a:pt x="616" y="847"/>
                  <a:pt x="616" y="847"/>
                  <a:pt x="616" y="847"/>
                </a:cubicBezTo>
                <a:cubicBezTo>
                  <a:pt x="623" y="847"/>
                  <a:pt x="623" y="847"/>
                  <a:pt x="623" y="847"/>
                </a:cubicBezTo>
                <a:cubicBezTo>
                  <a:pt x="632" y="847"/>
                  <a:pt x="640" y="855"/>
                  <a:pt x="640" y="864"/>
                </a:cubicBezTo>
                <a:cubicBezTo>
                  <a:pt x="640" y="874"/>
                  <a:pt x="632" y="882"/>
                  <a:pt x="623" y="882"/>
                </a:cubicBezTo>
                <a:cubicBezTo>
                  <a:pt x="616" y="882"/>
                  <a:pt x="616" y="882"/>
                  <a:pt x="616" y="882"/>
                </a:cubicBezTo>
                <a:cubicBezTo>
                  <a:pt x="616" y="1030"/>
                  <a:pt x="616" y="1030"/>
                  <a:pt x="616" y="1030"/>
                </a:cubicBezTo>
                <a:cubicBezTo>
                  <a:pt x="623" y="1030"/>
                  <a:pt x="623" y="1030"/>
                  <a:pt x="623" y="1030"/>
                </a:cubicBezTo>
                <a:cubicBezTo>
                  <a:pt x="632" y="1030"/>
                  <a:pt x="640" y="1038"/>
                  <a:pt x="640" y="1047"/>
                </a:cubicBezTo>
                <a:cubicBezTo>
                  <a:pt x="640" y="1057"/>
                  <a:pt x="632" y="1065"/>
                  <a:pt x="623" y="1065"/>
                </a:cubicBezTo>
                <a:cubicBezTo>
                  <a:pt x="616" y="1065"/>
                  <a:pt x="616" y="1065"/>
                  <a:pt x="616" y="1065"/>
                </a:cubicBezTo>
                <a:cubicBezTo>
                  <a:pt x="616" y="1212"/>
                  <a:pt x="616" y="1212"/>
                  <a:pt x="616" y="1212"/>
                </a:cubicBezTo>
                <a:cubicBezTo>
                  <a:pt x="623" y="1212"/>
                  <a:pt x="623" y="1212"/>
                  <a:pt x="623" y="1212"/>
                </a:cubicBezTo>
                <a:cubicBezTo>
                  <a:pt x="632" y="1212"/>
                  <a:pt x="640" y="1220"/>
                  <a:pt x="640" y="1230"/>
                </a:cubicBezTo>
                <a:cubicBezTo>
                  <a:pt x="640" y="1240"/>
                  <a:pt x="632" y="1248"/>
                  <a:pt x="623" y="1248"/>
                </a:cubicBezTo>
                <a:cubicBezTo>
                  <a:pt x="616" y="1248"/>
                  <a:pt x="616" y="1248"/>
                  <a:pt x="616" y="1248"/>
                </a:cubicBezTo>
                <a:cubicBezTo>
                  <a:pt x="616" y="1501"/>
                  <a:pt x="616" y="1501"/>
                  <a:pt x="616" y="1501"/>
                </a:cubicBezTo>
                <a:cubicBezTo>
                  <a:pt x="636" y="1501"/>
                  <a:pt x="636" y="1501"/>
                  <a:pt x="636" y="1501"/>
                </a:cubicBezTo>
                <a:cubicBezTo>
                  <a:pt x="693" y="2117"/>
                  <a:pt x="693" y="2117"/>
                  <a:pt x="693" y="2117"/>
                </a:cubicBezTo>
                <a:cubicBezTo>
                  <a:pt x="695" y="2139"/>
                  <a:pt x="715" y="2157"/>
                  <a:pt x="738" y="2157"/>
                </a:cubicBezTo>
                <a:cubicBezTo>
                  <a:pt x="835" y="2157"/>
                  <a:pt x="835" y="2157"/>
                  <a:pt x="835" y="2157"/>
                </a:cubicBezTo>
                <a:cubicBezTo>
                  <a:pt x="835" y="1501"/>
                  <a:pt x="835" y="1501"/>
                  <a:pt x="835" y="1501"/>
                </a:cubicBezTo>
                <a:cubicBezTo>
                  <a:pt x="854" y="1501"/>
                  <a:pt x="854" y="1501"/>
                  <a:pt x="854" y="1501"/>
                </a:cubicBezTo>
                <a:cubicBezTo>
                  <a:pt x="860" y="1501"/>
                  <a:pt x="865" y="1499"/>
                  <a:pt x="869" y="1495"/>
                </a:cubicBezTo>
                <a:cubicBezTo>
                  <a:pt x="873" y="1491"/>
                  <a:pt x="875" y="1485"/>
                  <a:pt x="874" y="1480"/>
                </a:cubicBezTo>
                <a:cubicBezTo>
                  <a:pt x="842" y="775"/>
                  <a:pt x="842" y="775"/>
                  <a:pt x="842" y="775"/>
                </a:cubicBezTo>
                <a:cubicBezTo>
                  <a:pt x="922" y="968"/>
                  <a:pt x="922" y="968"/>
                  <a:pt x="922" y="968"/>
                </a:cubicBezTo>
                <a:cubicBezTo>
                  <a:pt x="875" y="978"/>
                  <a:pt x="875" y="978"/>
                  <a:pt x="875" y="978"/>
                </a:cubicBezTo>
                <a:cubicBezTo>
                  <a:pt x="892" y="1058"/>
                  <a:pt x="892" y="1058"/>
                  <a:pt x="892" y="1058"/>
                </a:cubicBezTo>
                <a:cubicBezTo>
                  <a:pt x="892" y="1059"/>
                  <a:pt x="892" y="1060"/>
                  <a:pt x="892" y="1061"/>
                </a:cubicBezTo>
                <a:cubicBezTo>
                  <a:pt x="1114" y="2119"/>
                  <a:pt x="1114" y="2119"/>
                  <a:pt x="1114" y="2119"/>
                </a:cubicBezTo>
                <a:cubicBezTo>
                  <a:pt x="1106" y="2129"/>
                  <a:pt x="1102" y="2142"/>
                  <a:pt x="1105" y="2155"/>
                </a:cubicBezTo>
                <a:cubicBezTo>
                  <a:pt x="1109" y="2173"/>
                  <a:pt x="1109" y="2173"/>
                  <a:pt x="1109" y="2173"/>
                </a:cubicBezTo>
                <a:cubicBezTo>
                  <a:pt x="1112" y="2189"/>
                  <a:pt x="1126" y="2200"/>
                  <a:pt x="1142" y="2200"/>
                </a:cubicBezTo>
                <a:cubicBezTo>
                  <a:pt x="1144" y="2200"/>
                  <a:pt x="1147" y="2200"/>
                  <a:pt x="1149" y="2199"/>
                </a:cubicBezTo>
                <a:cubicBezTo>
                  <a:pt x="1168" y="2195"/>
                  <a:pt x="1168" y="2195"/>
                  <a:pt x="1168" y="2195"/>
                </a:cubicBezTo>
                <a:cubicBezTo>
                  <a:pt x="1186" y="2191"/>
                  <a:pt x="1198" y="2173"/>
                  <a:pt x="1194" y="2155"/>
                </a:cubicBezTo>
                <a:moveTo>
                  <a:pt x="1066" y="1178"/>
                </a:moveTo>
                <a:cubicBezTo>
                  <a:pt x="1055" y="1174"/>
                  <a:pt x="1048" y="1166"/>
                  <a:pt x="1044" y="1155"/>
                </a:cubicBezTo>
                <a:cubicBezTo>
                  <a:pt x="1027" y="1113"/>
                  <a:pt x="1027" y="1113"/>
                  <a:pt x="1027" y="1113"/>
                </a:cubicBezTo>
                <a:cubicBezTo>
                  <a:pt x="1084" y="1090"/>
                  <a:pt x="1084" y="1090"/>
                  <a:pt x="1084" y="1090"/>
                </a:cubicBezTo>
                <a:cubicBezTo>
                  <a:pt x="1117" y="1179"/>
                  <a:pt x="1117" y="1179"/>
                  <a:pt x="1117" y="1179"/>
                </a:cubicBezTo>
                <a:cubicBezTo>
                  <a:pt x="1102" y="1183"/>
                  <a:pt x="1081" y="1185"/>
                  <a:pt x="1066" y="1178"/>
                </a:cubicBezTo>
                <a:moveTo>
                  <a:pt x="993" y="1140"/>
                </a:moveTo>
                <a:cubicBezTo>
                  <a:pt x="965" y="1146"/>
                  <a:pt x="965" y="1146"/>
                  <a:pt x="965" y="1146"/>
                </a:cubicBezTo>
                <a:cubicBezTo>
                  <a:pt x="947" y="1060"/>
                  <a:pt x="947" y="1060"/>
                  <a:pt x="947" y="1060"/>
                </a:cubicBezTo>
                <a:cubicBezTo>
                  <a:pt x="959" y="1058"/>
                  <a:pt x="959" y="1058"/>
                  <a:pt x="959" y="1058"/>
                </a:cubicBezTo>
                <a:lnTo>
                  <a:pt x="993" y="114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8" name="Freeform 150">
            <a:extLst>
              <a:ext uri="{FF2B5EF4-FFF2-40B4-BE49-F238E27FC236}">
                <a16:creationId xmlns:a16="http://schemas.microsoft.com/office/drawing/2014/main" id="{A13B4664-6741-4D05-84BD-6557BBFFD95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67692" y="3938745"/>
            <a:ext cx="207036" cy="601355"/>
          </a:xfrm>
          <a:custGeom>
            <a:avLst/>
            <a:gdLst>
              <a:gd name="T0" fmla="*/ 717 w 756"/>
              <a:gd name="T1" fmla="*/ 595 h 2200"/>
              <a:gd name="T2" fmla="*/ 478 w 756"/>
              <a:gd name="T3" fmla="*/ 436 h 2200"/>
              <a:gd name="T4" fmla="*/ 564 w 756"/>
              <a:gd name="T5" fmla="*/ 279 h 2200"/>
              <a:gd name="T6" fmla="*/ 378 w 756"/>
              <a:gd name="T7" fmla="*/ 0 h 2200"/>
              <a:gd name="T8" fmla="*/ 192 w 756"/>
              <a:gd name="T9" fmla="*/ 279 h 2200"/>
              <a:gd name="T10" fmla="*/ 78 w 756"/>
              <a:gd name="T11" fmla="*/ 535 h 2200"/>
              <a:gd name="T12" fmla="*/ 0 w 756"/>
              <a:gd name="T13" fmla="*/ 1228 h 2200"/>
              <a:gd name="T14" fmla="*/ 88 w 756"/>
              <a:gd name="T15" fmla="*/ 1529 h 2200"/>
              <a:gd name="T16" fmla="*/ 109 w 756"/>
              <a:gd name="T17" fmla="*/ 1551 h 2200"/>
              <a:gd name="T18" fmla="*/ 137 w 756"/>
              <a:gd name="T19" fmla="*/ 2200 h 2200"/>
              <a:gd name="T20" fmla="*/ 283 w 756"/>
              <a:gd name="T21" fmla="*/ 2159 h 2200"/>
              <a:gd name="T22" fmla="*/ 418 w 756"/>
              <a:gd name="T23" fmla="*/ 1551 h 2200"/>
              <a:gd name="T24" fmla="*/ 520 w 756"/>
              <a:gd name="T25" fmla="*/ 2200 h 2200"/>
              <a:gd name="T26" fmla="*/ 619 w 756"/>
              <a:gd name="T27" fmla="*/ 1551 h 2200"/>
              <a:gd name="T28" fmla="*/ 663 w 756"/>
              <a:gd name="T29" fmla="*/ 1545 h 2200"/>
              <a:gd name="T30" fmla="*/ 659 w 756"/>
              <a:gd name="T31" fmla="*/ 1375 h 2200"/>
              <a:gd name="T32" fmla="*/ 263 w 756"/>
              <a:gd name="T33" fmla="*/ 99 h 2200"/>
              <a:gd name="T34" fmla="*/ 523 w 756"/>
              <a:gd name="T35" fmla="*/ 178 h 2200"/>
              <a:gd name="T36" fmla="*/ 263 w 756"/>
              <a:gd name="T37" fmla="*/ 99 h 2200"/>
              <a:gd name="T38" fmla="*/ 506 w 756"/>
              <a:gd name="T39" fmla="*/ 280 h 2200"/>
              <a:gd name="T40" fmla="*/ 399 w 756"/>
              <a:gd name="T41" fmla="*/ 250 h 2200"/>
              <a:gd name="T42" fmla="*/ 349 w 756"/>
              <a:gd name="T43" fmla="*/ 280 h 2200"/>
              <a:gd name="T44" fmla="*/ 229 w 756"/>
              <a:gd name="T45" fmla="*/ 219 h 2200"/>
              <a:gd name="T46" fmla="*/ 240 w 756"/>
              <a:gd name="T47" fmla="*/ 322 h 2200"/>
              <a:gd name="T48" fmla="*/ 366 w 756"/>
              <a:gd name="T49" fmla="*/ 302 h 2200"/>
              <a:gd name="T50" fmla="*/ 396 w 756"/>
              <a:gd name="T51" fmla="*/ 322 h 2200"/>
              <a:gd name="T52" fmla="*/ 378 w 756"/>
              <a:gd name="T53" fmla="*/ 423 h 2200"/>
              <a:gd name="T54" fmla="*/ 100 w 756"/>
              <a:gd name="T55" fmla="*/ 1331 h 2200"/>
              <a:gd name="T56" fmla="*/ 42 w 756"/>
              <a:gd name="T57" fmla="*/ 1228 h 2200"/>
              <a:gd name="T58" fmla="*/ 100 w 756"/>
              <a:gd name="T59" fmla="*/ 1331 h 2200"/>
              <a:gd name="T60" fmla="*/ 180 w 756"/>
              <a:gd name="T61" fmla="*/ 700 h 2200"/>
              <a:gd name="T62" fmla="*/ 139 w 756"/>
              <a:gd name="T63" fmla="*/ 698 h 2200"/>
              <a:gd name="T64" fmla="*/ 47 w 756"/>
              <a:gd name="T65" fmla="*/ 1187 h 2200"/>
              <a:gd name="T66" fmla="*/ 100 w 756"/>
              <a:gd name="T67" fmla="*/ 572 h 2200"/>
              <a:gd name="T68" fmla="*/ 253 w 756"/>
              <a:gd name="T69" fmla="*/ 496 h 2200"/>
              <a:gd name="T70" fmla="*/ 358 w 756"/>
              <a:gd name="T71" fmla="*/ 1510 h 2200"/>
              <a:gd name="T72" fmla="*/ 361 w 756"/>
              <a:gd name="T73" fmla="*/ 708 h 2200"/>
              <a:gd name="T74" fmla="*/ 360 w 756"/>
              <a:gd name="T75" fmla="*/ 553 h 2200"/>
              <a:gd name="T76" fmla="*/ 357 w 756"/>
              <a:gd name="T77" fmla="*/ 526 h 2200"/>
              <a:gd name="T78" fmla="*/ 340 w 756"/>
              <a:gd name="T79" fmla="*/ 495 h 2200"/>
              <a:gd name="T80" fmla="*/ 329 w 756"/>
              <a:gd name="T81" fmla="*/ 458 h 2200"/>
              <a:gd name="T82" fmla="*/ 378 w 756"/>
              <a:gd name="T83" fmla="*/ 465 h 2200"/>
              <a:gd name="T84" fmla="*/ 453 w 756"/>
              <a:gd name="T85" fmla="*/ 471 h 2200"/>
              <a:gd name="T86" fmla="*/ 412 w 756"/>
              <a:gd name="T87" fmla="*/ 498 h 2200"/>
              <a:gd name="T88" fmla="*/ 397 w 756"/>
              <a:gd name="T89" fmla="*/ 538 h 2200"/>
              <a:gd name="T90" fmla="*/ 395 w 756"/>
              <a:gd name="T91" fmla="*/ 572 h 2200"/>
              <a:gd name="T92" fmla="*/ 378 w 756"/>
              <a:gd name="T93" fmla="*/ 768 h 2200"/>
              <a:gd name="T94" fmla="*/ 647 w 756"/>
              <a:gd name="T95" fmla="*/ 1187 h 2200"/>
              <a:gd name="T96" fmla="*/ 596 w 756"/>
              <a:gd name="T97" fmla="*/ 678 h 2200"/>
              <a:gd name="T98" fmla="*/ 626 w 756"/>
              <a:gd name="T99" fmla="*/ 1510 h 2200"/>
              <a:gd name="T100" fmla="*/ 399 w 756"/>
              <a:gd name="T101" fmla="*/ 840 h 2200"/>
              <a:gd name="T102" fmla="*/ 657 w 756"/>
              <a:gd name="T103" fmla="*/ 572 h 2200"/>
              <a:gd name="T104" fmla="*/ 709 w 756"/>
              <a:gd name="T105" fmla="*/ 1187 h 2200"/>
              <a:gd name="T106" fmla="*/ 656 w 756"/>
              <a:gd name="T107" fmla="*/ 1331 h 2200"/>
              <a:gd name="T108" fmla="*/ 715 w 756"/>
              <a:gd name="T109" fmla="*/ 1228 h 2200"/>
              <a:gd name="T110" fmla="*/ 656 w 756"/>
              <a:gd name="T111" fmla="*/ 1331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56" h="2200">
                <a:moveTo>
                  <a:pt x="756" y="1228"/>
                </a:moveTo>
                <a:cubicBezTo>
                  <a:pt x="717" y="595"/>
                  <a:pt x="717" y="595"/>
                  <a:pt x="717" y="595"/>
                </a:cubicBezTo>
                <a:cubicBezTo>
                  <a:pt x="715" y="566"/>
                  <a:pt x="701" y="547"/>
                  <a:pt x="678" y="535"/>
                </a:cubicBezTo>
                <a:cubicBezTo>
                  <a:pt x="478" y="436"/>
                  <a:pt x="478" y="436"/>
                  <a:pt x="478" y="436"/>
                </a:cubicBezTo>
                <a:cubicBezTo>
                  <a:pt x="527" y="405"/>
                  <a:pt x="560" y="352"/>
                  <a:pt x="564" y="290"/>
                </a:cubicBezTo>
                <a:cubicBezTo>
                  <a:pt x="564" y="286"/>
                  <a:pt x="564" y="279"/>
                  <a:pt x="564" y="279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83"/>
                  <a:pt x="481" y="0"/>
                  <a:pt x="378" y="0"/>
                </a:cubicBezTo>
                <a:cubicBezTo>
                  <a:pt x="275" y="0"/>
                  <a:pt x="192" y="83"/>
                  <a:pt x="192" y="186"/>
                </a:cubicBezTo>
                <a:cubicBezTo>
                  <a:pt x="192" y="279"/>
                  <a:pt x="192" y="279"/>
                  <a:pt x="192" y="279"/>
                </a:cubicBezTo>
                <a:cubicBezTo>
                  <a:pt x="192" y="345"/>
                  <a:pt x="227" y="403"/>
                  <a:pt x="279" y="436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5" y="547"/>
                  <a:pt x="41" y="566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4"/>
                  <a:pt x="40" y="1351"/>
                  <a:pt x="98" y="1375"/>
                </a:cubicBezTo>
                <a:cubicBezTo>
                  <a:pt x="88" y="1529"/>
                  <a:pt x="88" y="1529"/>
                  <a:pt x="88" y="1529"/>
                </a:cubicBezTo>
                <a:cubicBezTo>
                  <a:pt x="88" y="1535"/>
                  <a:pt x="90" y="1541"/>
                  <a:pt x="94" y="1545"/>
                </a:cubicBezTo>
                <a:cubicBezTo>
                  <a:pt x="98" y="1549"/>
                  <a:pt x="103" y="1551"/>
                  <a:pt x="109" y="1551"/>
                </a:cubicBezTo>
                <a:cubicBezTo>
                  <a:pt x="137" y="1551"/>
                  <a:pt x="137" y="1551"/>
                  <a:pt x="137" y="1551"/>
                </a:cubicBezTo>
                <a:cubicBezTo>
                  <a:pt x="137" y="2200"/>
                  <a:pt x="137" y="2200"/>
                  <a:pt x="137" y="2200"/>
                </a:cubicBezTo>
                <a:cubicBezTo>
                  <a:pt x="237" y="2200"/>
                  <a:pt x="237" y="2200"/>
                  <a:pt x="237" y="2200"/>
                </a:cubicBezTo>
                <a:cubicBezTo>
                  <a:pt x="259" y="2200"/>
                  <a:pt x="280" y="2181"/>
                  <a:pt x="283" y="2159"/>
                </a:cubicBezTo>
                <a:cubicBezTo>
                  <a:pt x="339" y="1551"/>
                  <a:pt x="339" y="1551"/>
                  <a:pt x="339" y="1551"/>
                </a:cubicBezTo>
                <a:cubicBezTo>
                  <a:pt x="418" y="1551"/>
                  <a:pt x="418" y="1551"/>
                  <a:pt x="418" y="1551"/>
                </a:cubicBezTo>
                <a:cubicBezTo>
                  <a:pt x="474" y="2159"/>
                  <a:pt x="474" y="2159"/>
                  <a:pt x="474" y="2159"/>
                </a:cubicBezTo>
                <a:cubicBezTo>
                  <a:pt x="476" y="2181"/>
                  <a:pt x="497" y="2200"/>
                  <a:pt x="520" y="2200"/>
                </a:cubicBezTo>
                <a:cubicBezTo>
                  <a:pt x="619" y="2200"/>
                  <a:pt x="619" y="2200"/>
                  <a:pt x="619" y="2200"/>
                </a:cubicBezTo>
                <a:cubicBezTo>
                  <a:pt x="619" y="1551"/>
                  <a:pt x="619" y="1551"/>
                  <a:pt x="619" y="1551"/>
                </a:cubicBezTo>
                <a:cubicBezTo>
                  <a:pt x="648" y="1551"/>
                  <a:pt x="648" y="1551"/>
                  <a:pt x="648" y="1551"/>
                </a:cubicBezTo>
                <a:cubicBezTo>
                  <a:pt x="653" y="1551"/>
                  <a:pt x="659" y="1549"/>
                  <a:pt x="663" y="1545"/>
                </a:cubicBezTo>
                <a:cubicBezTo>
                  <a:pt x="666" y="1541"/>
                  <a:pt x="668" y="1535"/>
                  <a:pt x="668" y="1529"/>
                </a:cubicBezTo>
                <a:cubicBezTo>
                  <a:pt x="659" y="1375"/>
                  <a:pt x="659" y="1375"/>
                  <a:pt x="659" y="1375"/>
                </a:cubicBezTo>
                <a:cubicBezTo>
                  <a:pt x="716" y="1351"/>
                  <a:pt x="756" y="1294"/>
                  <a:pt x="756" y="1228"/>
                </a:cubicBezTo>
                <a:moveTo>
                  <a:pt x="263" y="99"/>
                </a:moveTo>
                <a:cubicBezTo>
                  <a:pt x="494" y="99"/>
                  <a:pt x="494" y="99"/>
                  <a:pt x="494" y="99"/>
                </a:cubicBezTo>
                <a:cubicBezTo>
                  <a:pt x="511" y="121"/>
                  <a:pt x="521" y="148"/>
                  <a:pt x="523" y="178"/>
                </a:cubicBezTo>
                <a:cubicBezTo>
                  <a:pt x="234" y="178"/>
                  <a:pt x="234" y="178"/>
                  <a:pt x="234" y="178"/>
                </a:cubicBezTo>
                <a:cubicBezTo>
                  <a:pt x="235" y="148"/>
                  <a:pt x="246" y="121"/>
                  <a:pt x="263" y="99"/>
                </a:cubicBezTo>
                <a:moveTo>
                  <a:pt x="527" y="219"/>
                </a:moveTo>
                <a:cubicBezTo>
                  <a:pt x="506" y="280"/>
                  <a:pt x="506" y="280"/>
                  <a:pt x="506" y="280"/>
                </a:cubicBezTo>
                <a:cubicBezTo>
                  <a:pt x="407" y="280"/>
                  <a:pt x="407" y="280"/>
                  <a:pt x="407" y="280"/>
                </a:cubicBezTo>
                <a:cubicBezTo>
                  <a:pt x="399" y="250"/>
                  <a:pt x="399" y="250"/>
                  <a:pt x="399" y="250"/>
                </a:cubicBezTo>
                <a:cubicBezTo>
                  <a:pt x="358" y="250"/>
                  <a:pt x="358" y="250"/>
                  <a:pt x="358" y="250"/>
                </a:cubicBezTo>
                <a:cubicBezTo>
                  <a:pt x="349" y="280"/>
                  <a:pt x="349" y="280"/>
                  <a:pt x="349" y="280"/>
                </a:cubicBezTo>
                <a:cubicBezTo>
                  <a:pt x="250" y="280"/>
                  <a:pt x="250" y="280"/>
                  <a:pt x="250" y="280"/>
                </a:cubicBezTo>
                <a:cubicBezTo>
                  <a:pt x="229" y="219"/>
                  <a:pt x="229" y="219"/>
                  <a:pt x="229" y="219"/>
                </a:cubicBezTo>
                <a:lnTo>
                  <a:pt x="527" y="219"/>
                </a:lnTo>
                <a:close/>
                <a:moveTo>
                  <a:pt x="240" y="322"/>
                </a:moveTo>
                <a:cubicBezTo>
                  <a:pt x="361" y="322"/>
                  <a:pt x="361" y="322"/>
                  <a:pt x="361" y="322"/>
                </a:cubicBezTo>
                <a:cubicBezTo>
                  <a:pt x="366" y="302"/>
                  <a:pt x="366" y="302"/>
                  <a:pt x="366" y="302"/>
                </a:cubicBezTo>
                <a:cubicBezTo>
                  <a:pt x="390" y="302"/>
                  <a:pt x="390" y="302"/>
                  <a:pt x="390" y="302"/>
                </a:cubicBezTo>
                <a:cubicBezTo>
                  <a:pt x="396" y="322"/>
                  <a:pt x="396" y="322"/>
                  <a:pt x="396" y="322"/>
                </a:cubicBezTo>
                <a:cubicBezTo>
                  <a:pt x="517" y="322"/>
                  <a:pt x="517" y="322"/>
                  <a:pt x="517" y="322"/>
                </a:cubicBezTo>
                <a:cubicBezTo>
                  <a:pt x="498" y="381"/>
                  <a:pt x="443" y="423"/>
                  <a:pt x="378" y="423"/>
                </a:cubicBezTo>
                <a:cubicBezTo>
                  <a:pt x="313" y="423"/>
                  <a:pt x="258" y="381"/>
                  <a:pt x="240" y="322"/>
                </a:cubicBezTo>
                <a:moveTo>
                  <a:pt x="100" y="1331"/>
                </a:moveTo>
                <a:cubicBezTo>
                  <a:pt x="66" y="1310"/>
                  <a:pt x="42" y="1273"/>
                  <a:pt x="42" y="1230"/>
                </a:cubicBezTo>
                <a:cubicBezTo>
                  <a:pt x="42" y="1228"/>
                  <a:pt x="42" y="1228"/>
                  <a:pt x="42" y="1228"/>
                </a:cubicBezTo>
                <a:cubicBezTo>
                  <a:pt x="107" y="1228"/>
                  <a:pt x="107" y="1228"/>
                  <a:pt x="107" y="1228"/>
                </a:cubicBezTo>
                <a:lnTo>
                  <a:pt x="100" y="1331"/>
                </a:lnTo>
                <a:close/>
                <a:moveTo>
                  <a:pt x="131" y="1510"/>
                </a:moveTo>
                <a:cubicBezTo>
                  <a:pt x="180" y="700"/>
                  <a:pt x="180" y="700"/>
                  <a:pt x="180" y="700"/>
                </a:cubicBezTo>
                <a:cubicBezTo>
                  <a:pt x="181" y="689"/>
                  <a:pt x="172" y="679"/>
                  <a:pt x="161" y="678"/>
                </a:cubicBezTo>
                <a:cubicBezTo>
                  <a:pt x="150" y="678"/>
                  <a:pt x="140" y="686"/>
                  <a:pt x="139" y="698"/>
                </a:cubicBezTo>
                <a:cubicBezTo>
                  <a:pt x="109" y="1187"/>
                  <a:pt x="109" y="1187"/>
                  <a:pt x="109" y="1187"/>
                </a:cubicBezTo>
                <a:cubicBezTo>
                  <a:pt x="47" y="1187"/>
                  <a:pt x="47" y="1187"/>
                  <a:pt x="47" y="1187"/>
                </a:cubicBezTo>
                <a:cubicBezTo>
                  <a:pt x="83" y="598"/>
                  <a:pt x="83" y="598"/>
                  <a:pt x="83" y="598"/>
                </a:cubicBezTo>
                <a:cubicBezTo>
                  <a:pt x="84" y="585"/>
                  <a:pt x="89" y="578"/>
                  <a:pt x="100" y="572"/>
                </a:cubicBezTo>
                <a:cubicBezTo>
                  <a:pt x="100" y="572"/>
                  <a:pt x="100" y="572"/>
                  <a:pt x="100" y="572"/>
                </a:cubicBezTo>
                <a:cubicBezTo>
                  <a:pt x="253" y="496"/>
                  <a:pt x="253" y="496"/>
                  <a:pt x="253" y="496"/>
                </a:cubicBezTo>
                <a:cubicBezTo>
                  <a:pt x="358" y="840"/>
                  <a:pt x="358" y="840"/>
                  <a:pt x="358" y="840"/>
                </a:cubicBezTo>
                <a:cubicBezTo>
                  <a:pt x="358" y="1510"/>
                  <a:pt x="358" y="1510"/>
                  <a:pt x="358" y="1510"/>
                </a:cubicBezTo>
                <a:lnTo>
                  <a:pt x="131" y="1510"/>
                </a:lnTo>
                <a:close/>
                <a:moveTo>
                  <a:pt x="361" y="708"/>
                </a:moveTo>
                <a:cubicBezTo>
                  <a:pt x="361" y="660"/>
                  <a:pt x="361" y="572"/>
                  <a:pt x="361" y="572"/>
                </a:cubicBezTo>
                <a:cubicBezTo>
                  <a:pt x="361" y="565"/>
                  <a:pt x="361" y="559"/>
                  <a:pt x="360" y="553"/>
                </a:cubicBezTo>
                <a:cubicBezTo>
                  <a:pt x="360" y="548"/>
                  <a:pt x="360" y="543"/>
                  <a:pt x="359" y="538"/>
                </a:cubicBezTo>
                <a:cubicBezTo>
                  <a:pt x="359" y="533"/>
                  <a:pt x="358" y="529"/>
                  <a:pt x="357" y="526"/>
                </a:cubicBezTo>
                <a:cubicBezTo>
                  <a:pt x="354" y="511"/>
                  <a:pt x="350" y="503"/>
                  <a:pt x="344" y="498"/>
                </a:cubicBezTo>
                <a:cubicBezTo>
                  <a:pt x="343" y="497"/>
                  <a:pt x="341" y="496"/>
                  <a:pt x="340" y="495"/>
                </a:cubicBezTo>
                <a:cubicBezTo>
                  <a:pt x="303" y="471"/>
                  <a:pt x="303" y="471"/>
                  <a:pt x="303" y="471"/>
                </a:cubicBezTo>
                <a:cubicBezTo>
                  <a:pt x="329" y="458"/>
                  <a:pt x="329" y="458"/>
                  <a:pt x="329" y="458"/>
                </a:cubicBezTo>
                <a:cubicBezTo>
                  <a:pt x="345" y="462"/>
                  <a:pt x="361" y="465"/>
                  <a:pt x="378" y="465"/>
                </a:cubicBezTo>
                <a:cubicBezTo>
                  <a:pt x="378" y="465"/>
                  <a:pt x="378" y="465"/>
                  <a:pt x="378" y="465"/>
                </a:cubicBezTo>
                <a:cubicBezTo>
                  <a:pt x="395" y="465"/>
                  <a:pt x="412" y="462"/>
                  <a:pt x="427" y="458"/>
                </a:cubicBezTo>
                <a:cubicBezTo>
                  <a:pt x="453" y="471"/>
                  <a:pt x="453" y="471"/>
                  <a:pt x="453" y="471"/>
                </a:cubicBezTo>
                <a:cubicBezTo>
                  <a:pt x="417" y="495"/>
                  <a:pt x="417" y="495"/>
                  <a:pt x="417" y="495"/>
                </a:cubicBezTo>
                <a:cubicBezTo>
                  <a:pt x="415" y="496"/>
                  <a:pt x="414" y="497"/>
                  <a:pt x="412" y="498"/>
                </a:cubicBezTo>
                <a:cubicBezTo>
                  <a:pt x="407" y="503"/>
                  <a:pt x="402" y="511"/>
                  <a:pt x="399" y="526"/>
                </a:cubicBezTo>
                <a:cubicBezTo>
                  <a:pt x="398" y="529"/>
                  <a:pt x="398" y="533"/>
                  <a:pt x="397" y="538"/>
                </a:cubicBezTo>
                <a:cubicBezTo>
                  <a:pt x="397" y="543"/>
                  <a:pt x="396" y="548"/>
                  <a:pt x="396" y="553"/>
                </a:cubicBezTo>
                <a:cubicBezTo>
                  <a:pt x="396" y="559"/>
                  <a:pt x="395" y="565"/>
                  <a:pt x="395" y="572"/>
                </a:cubicBezTo>
                <a:cubicBezTo>
                  <a:pt x="395" y="709"/>
                  <a:pt x="395" y="709"/>
                  <a:pt x="395" y="709"/>
                </a:cubicBezTo>
                <a:cubicBezTo>
                  <a:pt x="378" y="768"/>
                  <a:pt x="378" y="768"/>
                  <a:pt x="378" y="768"/>
                </a:cubicBezTo>
                <a:lnTo>
                  <a:pt x="361" y="708"/>
                </a:lnTo>
                <a:close/>
                <a:moveTo>
                  <a:pt x="647" y="1187"/>
                </a:moveTo>
                <a:cubicBezTo>
                  <a:pt x="617" y="698"/>
                  <a:pt x="617" y="698"/>
                  <a:pt x="617" y="698"/>
                </a:cubicBezTo>
                <a:cubicBezTo>
                  <a:pt x="617" y="686"/>
                  <a:pt x="607" y="678"/>
                  <a:pt x="596" y="678"/>
                </a:cubicBezTo>
                <a:cubicBezTo>
                  <a:pt x="584" y="679"/>
                  <a:pt x="576" y="689"/>
                  <a:pt x="576" y="700"/>
                </a:cubicBezTo>
                <a:cubicBezTo>
                  <a:pt x="626" y="1510"/>
                  <a:pt x="626" y="1510"/>
                  <a:pt x="626" y="1510"/>
                </a:cubicBezTo>
                <a:cubicBezTo>
                  <a:pt x="399" y="1510"/>
                  <a:pt x="399" y="1510"/>
                  <a:pt x="399" y="1510"/>
                </a:cubicBezTo>
                <a:cubicBezTo>
                  <a:pt x="399" y="840"/>
                  <a:pt x="399" y="840"/>
                  <a:pt x="399" y="840"/>
                </a:cubicBezTo>
                <a:cubicBezTo>
                  <a:pt x="504" y="496"/>
                  <a:pt x="504" y="496"/>
                  <a:pt x="504" y="496"/>
                </a:cubicBezTo>
                <a:cubicBezTo>
                  <a:pt x="657" y="572"/>
                  <a:pt x="657" y="572"/>
                  <a:pt x="657" y="572"/>
                </a:cubicBezTo>
                <a:cubicBezTo>
                  <a:pt x="668" y="577"/>
                  <a:pt x="672" y="585"/>
                  <a:pt x="673" y="598"/>
                </a:cubicBezTo>
                <a:cubicBezTo>
                  <a:pt x="709" y="1187"/>
                  <a:pt x="709" y="1187"/>
                  <a:pt x="709" y="1187"/>
                </a:cubicBezTo>
                <a:lnTo>
                  <a:pt x="647" y="1187"/>
                </a:lnTo>
                <a:close/>
                <a:moveTo>
                  <a:pt x="656" y="1331"/>
                </a:moveTo>
                <a:cubicBezTo>
                  <a:pt x="650" y="1228"/>
                  <a:pt x="650" y="1228"/>
                  <a:pt x="650" y="1228"/>
                </a:cubicBezTo>
                <a:cubicBezTo>
                  <a:pt x="715" y="1228"/>
                  <a:pt x="715" y="1228"/>
                  <a:pt x="715" y="1228"/>
                </a:cubicBezTo>
                <a:cubicBezTo>
                  <a:pt x="715" y="1230"/>
                  <a:pt x="715" y="1230"/>
                  <a:pt x="715" y="1230"/>
                </a:cubicBezTo>
                <a:cubicBezTo>
                  <a:pt x="714" y="1273"/>
                  <a:pt x="691" y="1310"/>
                  <a:pt x="656" y="1331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29" name="Group 51">
            <a:extLst>
              <a:ext uri="{FF2B5EF4-FFF2-40B4-BE49-F238E27FC236}">
                <a16:creationId xmlns:a16="http://schemas.microsoft.com/office/drawing/2014/main" id="{980DBFCC-7D37-4E2A-8BAE-56AD11F6036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91036" y="3938745"/>
            <a:ext cx="208301" cy="601355"/>
            <a:chOff x="5269" y="2490"/>
            <a:chExt cx="115" cy="332"/>
          </a:xfrm>
          <a:solidFill>
            <a:schemeClr val="accent6"/>
          </a:solidFill>
        </p:grpSpPr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668B4FCE-5AF7-49DB-9644-56EFA8C206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69" y="2561"/>
              <a:ext cx="115" cy="261"/>
            </a:xfrm>
            <a:custGeom>
              <a:avLst/>
              <a:gdLst>
                <a:gd name="T0" fmla="*/ 682 w 762"/>
                <a:gd name="T1" fmla="*/ 860 h 1731"/>
                <a:gd name="T2" fmla="*/ 757 w 762"/>
                <a:gd name="T3" fmla="*/ 721 h 1731"/>
                <a:gd name="T4" fmla="*/ 693 w 762"/>
                <a:gd name="T5" fmla="*/ 119 h 1731"/>
                <a:gd name="T6" fmla="*/ 650 w 762"/>
                <a:gd name="T7" fmla="*/ 58 h 1731"/>
                <a:gd name="T8" fmla="*/ 526 w 762"/>
                <a:gd name="T9" fmla="*/ 0 h 1731"/>
                <a:gd name="T10" fmla="*/ 526 w 762"/>
                <a:gd name="T11" fmla="*/ 87 h 1731"/>
                <a:gd name="T12" fmla="*/ 517 w 762"/>
                <a:gd name="T13" fmla="*/ 105 h 1731"/>
                <a:gd name="T14" fmla="*/ 505 w 762"/>
                <a:gd name="T15" fmla="*/ 108 h 1731"/>
                <a:gd name="T16" fmla="*/ 497 w 762"/>
                <a:gd name="T17" fmla="*/ 107 h 1731"/>
                <a:gd name="T18" fmla="*/ 381 w 762"/>
                <a:gd name="T19" fmla="*/ 63 h 1731"/>
                <a:gd name="T20" fmla="*/ 265 w 762"/>
                <a:gd name="T21" fmla="*/ 107 h 1731"/>
                <a:gd name="T22" fmla="*/ 258 w 762"/>
                <a:gd name="T23" fmla="*/ 108 h 1731"/>
                <a:gd name="T24" fmla="*/ 245 w 762"/>
                <a:gd name="T25" fmla="*/ 105 h 1731"/>
                <a:gd name="T26" fmla="*/ 236 w 762"/>
                <a:gd name="T27" fmla="*/ 87 h 1731"/>
                <a:gd name="T28" fmla="*/ 236 w 762"/>
                <a:gd name="T29" fmla="*/ 0 h 1731"/>
                <a:gd name="T30" fmla="*/ 112 w 762"/>
                <a:gd name="T31" fmla="*/ 58 h 1731"/>
                <a:gd name="T32" fmla="*/ 69 w 762"/>
                <a:gd name="T33" fmla="*/ 119 h 1731"/>
                <a:gd name="T34" fmla="*/ 6 w 762"/>
                <a:gd name="T35" fmla="*/ 721 h 1731"/>
                <a:gd name="T36" fmla="*/ 80 w 762"/>
                <a:gd name="T37" fmla="*/ 860 h 1731"/>
                <a:gd name="T38" fmla="*/ 15 w 762"/>
                <a:gd name="T39" fmla="*/ 1155 h 1731"/>
                <a:gd name="T40" fmla="*/ 48 w 762"/>
                <a:gd name="T41" fmla="*/ 1196 h 1731"/>
                <a:gd name="T42" fmla="*/ 177 w 762"/>
                <a:gd name="T43" fmla="*/ 1196 h 1731"/>
                <a:gd name="T44" fmla="*/ 247 w 762"/>
                <a:gd name="T45" fmla="*/ 1688 h 1731"/>
                <a:gd name="T46" fmla="*/ 296 w 762"/>
                <a:gd name="T47" fmla="*/ 1731 h 1731"/>
                <a:gd name="T48" fmla="*/ 360 w 762"/>
                <a:gd name="T49" fmla="*/ 1731 h 1731"/>
                <a:gd name="T50" fmla="*/ 360 w 762"/>
                <a:gd name="T51" fmla="*/ 1196 h 1731"/>
                <a:gd name="T52" fmla="*/ 403 w 762"/>
                <a:gd name="T53" fmla="*/ 1196 h 1731"/>
                <a:gd name="T54" fmla="*/ 403 w 762"/>
                <a:gd name="T55" fmla="*/ 1731 h 1731"/>
                <a:gd name="T56" fmla="*/ 467 w 762"/>
                <a:gd name="T57" fmla="*/ 1731 h 1731"/>
                <a:gd name="T58" fmla="*/ 516 w 762"/>
                <a:gd name="T59" fmla="*/ 1688 h 1731"/>
                <a:gd name="T60" fmla="*/ 586 w 762"/>
                <a:gd name="T61" fmla="*/ 1196 h 1731"/>
                <a:gd name="T62" fmla="*/ 714 w 762"/>
                <a:gd name="T63" fmla="*/ 1196 h 1731"/>
                <a:gd name="T64" fmla="*/ 748 w 762"/>
                <a:gd name="T65" fmla="*/ 1155 h 1731"/>
                <a:gd name="T66" fmla="*/ 682 w 762"/>
                <a:gd name="T67" fmla="*/ 860 h 1731"/>
                <a:gd name="T68" fmla="*/ 705 w 762"/>
                <a:gd name="T69" fmla="*/ 635 h 1731"/>
                <a:gd name="T70" fmla="*/ 714 w 762"/>
                <a:gd name="T71" fmla="*/ 724 h 1731"/>
                <a:gd name="T72" fmla="*/ 688 w 762"/>
                <a:gd name="T73" fmla="*/ 801 h 1731"/>
                <a:gd name="T74" fmla="*/ 672 w 762"/>
                <a:gd name="T75" fmla="*/ 815 h 1731"/>
                <a:gd name="T76" fmla="*/ 632 w 762"/>
                <a:gd name="T77" fmla="*/ 635 h 1731"/>
                <a:gd name="T78" fmla="*/ 705 w 762"/>
                <a:gd name="T79" fmla="*/ 635 h 1731"/>
                <a:gd name="T80" fmla="*/ 75 w 762"/>
                <a:gd name="T81" fmla="*/ 801 h 1731"/>
                <a:gd name="T82" fmla="*/ 48 w 762"/>
                <a:gd name="T83" fmla="*/ 725 h 1731"/>
                <a:gd name="T84" fmla="*/ 58 w 762"/>
                <a:gd name="T85" fmla="*/ 635 h 1731"/>
                <a:gd name="T86" fmla="*/ 130 w 762"/>
                <a:gd name="T87" fmla="*/ 635 h 1731"/>
                <a:gd name="T88" fmla="*/ 90 w 762"/>
                <a:gd name="T89" fmla="*/ 814 h 1731"/>
                <a:gd name="T90" fmla="*/ 75 w 762"/>
                <a:gd name="T91" fmla="*/ 801 h 1731"/>
                <a:gd name="T92" fmla="*/ 59 w 762"/>
                <a:gd name="T93" fmla="*/ 1154 h 1731"/>
                <a:gd name="T94" fmla="*/ 181 w 762"/>
                <a:gd name="T95" fmla="*/ 601 h 1731"/>
                <a:gd name="T96" fmla="*/ 191 w 762"/>
                <a:gd name="T97" fmla="*/ 593 h 1731"/>
                <a:gd name="T98" fmla="*/ 571 w 762"/>
                <a:gd name="T99" fmla="*/ 593 h 1731"/>
                <a:gd name="T100" fmla="*/ 581 w 762"/>
                <a:gd name="T101" fmla="*/ 601 h 1731"/>
                <a:gd name="T102" fmla="*/ 703 w 762"/>
                <a:gd name="T103" fmla="*/ 1154 h 1731"/>
                <a:gd name="T104" fmla="*/ 59 w 762"/>
                <a:gd name="T105" fmla="*/ 1154 h 1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2" h="1731">
                  <a:moveTo>
                    <a:pt x="682" y="860"/>
                  </a:moveTo>
                  <a:cubicBezTo>
                    <a:pt x="731" y="830"/>
                    <a:pt x="762" y="779"/>
                    <a:pt x="757" y="721"/>
                  </a:cubicBezTo>
                  <a:cubicBezTo>
                    <a:pt x="693" y="119"/>
                    <a:pt x="693" y="119"/>
                    <a:pt x="693" y="119"/>
                  </a:cubicBezTo>
                  <a:cubicBezTo>
                    <a:pt x="689" y="82"/>
                    <a:pt x="671" y="68"/>
                    <a:pt x="650" y="58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526" y="87"/>
                    <a:pt x="526" y="87"/>
                    <a:pt x="526" y="87"/>
                  </a:cubicBezTo>
                  <a:cubicBezTo>
                    <a:pt x="526" y="94"/>
                    <a:pt x="523" y="101"/>
                    <a:pt x="517" y="105"/>
                  </a:cubicBezTo>
                  <a:cubicBezTo>
                    <a:pt x="513" y="107"/>
                    <a:pt x="509" y="108"/>
                    <a:pt x="505" y="108"/>
                  </a:cubicBezTo>
                  <a:cubicBezTo>
                    <a:pt x="502" y="108"/>
                    <a:pt x="500" y="108"/>
                    <a:pt x="497" y="107"/>
                  </a:cubicBezTo>
                  <a:cubicBezTo>
                    <a:pt x="381" y="63"/>
                    <a:pt x="381" y="63"/>
                    <a:pt x="381" y="63"/>
                  </a:cubicBezTo>
                  <a:cubicBezTo>
                    <a:pt x="265" y="107"/>
                    <a:pt x="265" y="107"/>
                    <a:pt x="265" y="107"/>
                  </a:cubicBezTo>
                  <a:cubicBezTo>
                    <a:pt x="263" y="108"/>
                    <a:pt x="260" y="108"/>
                    <a:pt x="258" y="108"/>
                  </a:cubicBezTo>
                  <a:cubicBezTo>
                    <a:pt x="253" y="108"/>
                    <a:pt x="249" y="107"/>
                    <a:pt x="245" y="105"/>
                  </a:cubicBezTo>
                  <a:cubicBezTo>
                    <a:pt x="240" y="101"/>
                    <a:pt x="236" y="94"/>
                    <a:pt x="236" y="87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112" y="58"/>
                    <a:pt x="112" y="58"/>
                    <a:pt x="112" y="58"/>
                  </a:cubicBezTo>
                  <a:cubicBezTo>
                    <a:pt x="91" y="68"/>
                    <a:pt x="74" y="81"/>
                    <a:pt x="69" y="119"/>
                  </a:cubicBezTo>
                  <a:cubicBezTo>
                    <a:pt x="6" y="721"/>
                    <a:pt x="6" y="721"/>
                    <a:pt x="6" y="721"/>
                  </a:cubicBezTo>
                  <a:cubicBezTo>
                    <a:pt x="0" y="779"/>
                    <a:pt x="32" y="830"/>
                    <a:pt x="80" y="860"/>
                  </a:cubicBezTo>
                  <a:cubicBezTo>
                    <a:pt x="15" y="1155"/>
                    <a:pt x="15" y="1155"/>
                    <a:pt x="15" y="1155"/>
                  </a:cubicBezTo>
                  <a:cubicBezTo>
                    <a:pt x="10" y="1178"/>
                    <a:pt x="25" y="1196"/>
                    <a:pt x="48" y="1196"/>
                  </a:cubicBezTo>
                  <a:cubicBezTo>
                    <a:pt x="177" y="1196"/>
                    <a:pt x="177" y="1196"/>
                    <a:pt x="177" y="1196"/>
                  </a:cubicBezTo>
                  <a:cubicBezTo>
                    <a:pt x="247" y="1688"/>
                    <a:pt x="247" y="1688"/>
                    <a:pt x="247" y="1688"/>
                  </a:cubicBezTo>
                  <a:cubicBezTo>
                    <a:pt x="250" y="1711"/>
                    <a:pt x="272" y="1731"/>
                    <a:pt x="296" y="1731"/>
                  </a:cubicBezTo>
                  <a:cubicBezTo>
                    <a:pt x="360" y="1731"/>
                    <a:pt x="360" y="1731"/>
                    <a:pt x="360" y="1731"/>
                  </a:cubicBezTo>
                  <a:cubicBezTo>
                    <a:pt x="360" y="1196"/>
                    <a:pt x="360" y="1196"/>
                    <a:pt x="360" y="1196"/>
                  </a:cubicBezTo>
                  <a:cubicBezTo>
                    <a:pt x="403" y="1196"/>
                    <a:pt x="403" y="1196"/>
                    <a:pt x="403" y="1196"/>
                  </a:cubicBezTo>
                  <a:cubicBezTo>
                    <a:pt x="403" y="1731"/>
                    <a:pt x="403" y="1731"/>
                    <a:pt x="403" y="1731"/>
                  </a:cubicBezTo>
                  <a:cubicBezTo>
                    <a:pt x="467" y="1731"/>
                    <a:pt x="467" y="1731"/>
                    <a:pt x="467" y="1731"/>
                  </a:cubicBezTo>
                  <a:cubicBezTo>
                    <a:pt x="490" y="1731"/>
                    <a:pt x="512" y="1711"/>
                    <a:pt x="516" y="1688"/>
                  </a:cubicBezTo>
                  <a:cubicBezTo>
                    <a:pt x="586" y="1196"/>
                    <a:pt x="586" y="1196"/>
                    <a:pt x="586" y="1196"/>
                  </a:cubicBezTo>
                  <a:cubicBezTo>
                    <a:pt x="714" y="1196"/>
                    <a:pt x="714" y="1196"/>
                    <a:pt x="714" y="1196"/>
                  </a:cubicBezTo>
                  <a:cubicBezTo>
                    <a:pt x="737" y="1196"/>
                    <a:pt x="753" y="1178"/>
                    <a:pt x="748" y="1155"/>
                  </a:cubicBezTo>
                  <a:lnTo>
                    <a:pt x="682" y="860"/>
                  </a:lnTo>
                  <a:close/>
                  <a:moveTo>
                    <a:pt x="705" y="635"/>
                  </a:moveTo>
                  <a:cubicBezTo>
                    <a:pt x="714" y="724"/>
                    <a:pt x="714" y="724"/>
                    <a:pt x="714" y="724"/>
                  </a:cubicBezTo>
                  <a:cubicBezTo>
                    <a:pt x="717" y="760"/>
                    <a:pt x="702" y="785"/>
                    <a:pt x="688" y="801"/>
                  </a:cubicBezTo>
                  <a:cubicBezTo>
                    <a:pt x="683" y="806"/>
                    <a:pt x="678" y="810"/>
                    <a:pt x="672" y="815"/>
                  </a:cubicBezTo>
                  <a:cubicBezTo>
                    <a:pt x="632" y="635"/>
                    <a:pt x="632" y="635"/>
                    <a:pt x="632" y="635"/>
                  </a:cubicBezTo>
                  <a:lnTo>
                    <a:pt x="705" y="635"/>
                  </a:lnTo>
                  <a:close/>
                  <a:moveTo>
                    <a:pt x="75" y="801"/>
                  </a:moveTo>
                  <a:cubicBezTo>
                    <a:pt x="61" y="785"/>
                    <a:pt x="45" y="760"/>
                    <a:pt x="48" y="725"/>
                  </a:cubicBezTo>
                  <a:cubicBezTo>
                    <a:pt x="58" y="635"/>
                    <a:pt x="58" y="635"/>
                    <a:pt x="58" y="635"/>
                  </a:cubicBezTo>
                  <a:cubicBezTo>
                    <a:pt x="130" y="635"/>
                    <a:pt x="130" y="635"/>
                    <a:pt x="130" y="635"/>
                  </a:cubicBezTo>
                  <a:cubicBezTo>
                    <a:pt x="90" y="814"/>
                    <a:pt x="90" y="814"/>
                    <a:pt x="90" y="814"/>
                  </a:cubicBezTo>
                  <a:cubicBezTo>
                    <a:pt x="85" y="810"/>
                    <a:pt x="79" y="806"/>
                    <a:pt x="75" y="801"/>
                  </a:cubicBezTo>
                  <a:moveTo>
                    <a:pt x="59" y="1154"/>
                  </a:moveTo>
                  <a:cubicBezTo>
                    <a:pt x="181" y="601"/>
                    <a:pt x="181" y="601"/>
                    <a:pt x="181" y="601"/>
                  </a:cubicBezTo>
                  <a:cubicBezTo>
                    <a:pt x="182" y="598"/>
                    <a:pt x="188" y="593"/>
                    <a:pt x="191" y="593"/>
                  </a:cubicBezTo>
                  <a:cubicBezTo>
                    <a:pt x="571" y="593"/>
                    <a:pt x="571" y="593"/>
                    <a:pt x="571" y="593"/>
                  </a:cubicBezTo>
                  <a:cubicBezTo>
                    <a:pt x="574" y="593"/>
                    <a:pt x="580" y="598"/>
                    <a:pt x="581" y="601"/>
                  </a:cubicBezTo>
                  <a:cubicBezTo>
                    <a:pt x="703" y="1154"/>
                    <a:pt x="703" y="1154"/>
                    <a:pt x="703" y="1154"/>
                  </a:cubicBezTo>
                  <a:lnTo>
                    <a:pt x="59" y="1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53">
              <a:extLst>
                <a:ext uri="{FF2B5EF4-FFF2-40B4-BE49-F238E27FC236}">
                  <a16:creationId xmlns:a16="http://schemas.microsoft.com/office/drawing/2014/main" id="{AC4E9A2B-1DB7-4291-AB48-E727AC6218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91" y="2490"/>
              <a:ext cx="71" cy="75"/>
            </a:xfrm>
            <a:custGeom>
              <a:avLst/>
              <a:gdLst>
                <a:gd name="T0" fmla="*/ 470 w 474"/>
                <a:gd name="T1" fmla="*/ 413 h 497"/>
                <a:gd name="T2" fmla="*/ 431 w 474"/>
                <a:gd name="T3" fmla="*/ 264 h 497"/>
                <a:gd name="T4" fmla="*/ 431 w 474"/>
                <a:gd name="T5" fmla="*/ 193 h 497"/>
                <a:gd name="T6" fmla="*/ 237 w 474"/>
                <a:gd name="T7" fmla="*/ 0 h 497"/>
                <a:gd name="T8" fmla="*/ 44 w 474"/>
                <a:gd name="T9" fmla="*/ 193 h 497"/>
                <a:gd name="T10" fmla="*/ 44 w 474"/>
                <a:gd name="T11" fmla="*/ 248 h 497"/>
                <a:gd name="T12" fmla="*/ 44 w 474"/>
                <a:gd name="T13" fmla="*/ 248 h 497"/>
                <a:gd name="T14" fmla="*/ 4 w 474"/>
                <a:gd name="T15" fmla="*/ 413 h 497"/>
                <a:gd name="T16" fmla="*/ 5 w 474"/>
                <a:gd name="T17" fmla="*/ 434 h 497"/>
                <a:gd name="T18" fmla="*/ 23 w 474"/>
                <a:gd name="T19" fmla="*/ 444 h 497"/>
                <a:gd name="T20" fmla="*/ 105 w 474"/>
                <a:gd name="T21" fmla="*/ 444 h 497"/>
                <a:gd name="T22" fmla="*/ 237 w 474"/>
                <a:gd name="T23" fmla="*/ 497 h 497"/>
                <a:gd name="T24" fmla="*/ 369 w 474"/>
                <a:gd name="T25" fmla="*/ 444 h 497"/>
                <a:gd name="T26" fmla="*/ 451 w 474"/>
                <a:gd name="T27" fmla="*/ 444 h 497"/>
                <a:gd name="T28" fmla="*/ 470 w 474"/>
                <a:gd name="T29" fmla="*/ 434 h 497"/>
                <a:gd name="T30" fmla="*/ 470 w 474"/>
                <a:gd name="T31" fmla="*/ 413 h 497"/>
                <a:gd name="T32" fmla="*/ 87 w 474"/>
                <a:gd name="T33" fmla="*/ 304 h 497"/>
                <a:gd name="T34" fmla="*/ 87 w 474"/>
                <a:gd name="T35" fmla="*/ 267 h 497"/>
                <a:gd name="T36" fmla="*/ 159 w 474"/>
                <a:gd name="T37" fmla="*/ 195 h 497"/>
                <a:gd name="T38" fmla="*/ 260 w 474"/>
                <a:gd name="T39" fmla="*/ 195 h 497"/>
                <a:gd name="T40" fmla="*/ 333 w 474"/>
                <a:gd name="T41" fmla="*/ 122 h 497"/>
                <a:gd name="T42" fmla="*/ 333 w 474"/>
                <a:gd name="T43" fmla="*/ 77 h 497"/>
                <a:gd name="T44" fmla="*/ 388 w 474"/>
                <a:gd name="T45" fmla="*/ 193 h 497"/>
                <a:gd name="T46" fmla="*/ 388 w 474"/>
                <a:gd name="T47" fmla="*/ 304 h 497"/>
                <a:gd name="T48" fmla="*/ 237 w 474"/>
                <a:gd name="T49" fmla="*/ 454 h 497"/>
                <a:gd name="T50" fmla="*/ 87 w 474"/>
                <a:gd name="T51" fmla="*/ 30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74" h="497">
                  <a:moveTo>
                    <a:pt x="470" y="413"/>
                  </a:moveTo>
                  <a:cubicBezTo>
                    <a:pt x="434" y="342"/>
                    <a:pt x="431" y="324"/>
                    <a:pt x="431" y="264"/>
                  </a:cubicBezTo>
                  <a:cubicBezTo>
                    <a:pt x="431" y="193"/>
                    <a:pt x="431" y="193"/>
                    <a:pt x="431" y="193"/>
                  </a:cubicBezTo>
                  <a:cubicBezTo>
                    <a:pt x="431" y="86"/>
                    <a:pt x="344" y="0"/>
                    <a:pt x="237" y="0"/>
                  </a:cubicBezTo>
                  <a:cubicBezTo>
                    <a:pt x="130" y="0"/>
                    <a:pt x="44" y="86"/>
                    <a:pt x="44" y="193"/>
                  </a:cubicBezTo>
                  <a:cubicBezTo>
                    <a:pt x="44" y="248"/>
                    <a:pt x="44" y="248"/>
                    <a:pt x="44" y="248"/>
                  </a:cubicBezTo>
                  <a:cubicBezTo>
                    <a:pt x="44" y="248"/>
                    <a:pt x="44" y="248"/>
                    <a:pt x="44" y="248"/>
                  </a:cubicBezTo>
                  <a:cubicBezTo>
                    <a:pt x="44" y="321"/>
                    <a:pt x="44" y="336"/>
                    <a:pt x="4" y="413"/>
                  </a:cubicBezTo>
                  <a:cubicBezTo>
                    <a:pt x="0" y="420"/>
                    <a:pt x="1" y="428"/>
                    <a:pt x="5" y="434"/>
                  </a:cubicBezTo>
                  <a:cubicBezTo>
                    <a:pt x="8" y="441"/>
                    <a:pt x="15" y="444"/>
                    <a:pt x="23" y="444"/>
                  </a:cubicBezTo>
                  <a:cubicBezTo>
                    <a:pt x="105" y="444"/>
                    <a:pt x="105" y="444"/>
                    <a:pt x="105" y="444"/>
                  </a:cubicBezTo>
                  <a:cubicBezTo>
                    <a:pt x="139" y="477"/>
                    <a:pt x="186" y="497"/>
                    <a:pt x="237" y="497"/>
                  </a:cubicBezTo>
                  <a:cubicBezTo>
                    <a:pt x="288" y="497"/>
                    <a:pt x="335" y="477"/>
                    <a:pt x="369" y="444"/>
                  </a:cubicBezTo>
                  <a:cubicBezTo>
                    <a:pt x="451" y="444"/>
                    <a:pt x="451" y="444"/>
                    <a:pt x="451" y="444"/>
                  </a:cubicBezTo>
                  <a:cubicBezTo>
                    <a:pt x="459" y="444"/>
                    <a:pt x="466" y="441"/>
                    <a:pt x="470" y="434"/>
                  </a:cubicBezTo>
                  <a:cubicBezTo>
                    <a:pt x="474" y="428"/>
                    <a:pt x="474" y="420"/>
                    <a:pt x="470" y="413"/>
                  </a:cubicBezTo>
                  <a:moveTo>
                    <a:pt x="87" y="304"/>
                  </a:moveTo>
                  <a:cubicBezTo>
                    <a:pt x="87" y="267"/>
                    <a:pt x="87" y="267"/>
                    <a:pt x="87" y="267"/>
                  </a:cubicBezTo>
                  <a:cubicBezTo>
                    <a:pt x="87" y="227"/>
                    <a:pt x="119" y="195"/>
                    <a:pt x="159" y="195"/>
                  </a:cubicBezTo>
                  <a:cubicBezTo>
                    <a:pt x="260" y="195"/>
                    <a:pt x="260" y="195"/>
                    <a:pt x="260" y="195"/>
                  </a:cubicBezTo>
                  <a:cubicBezTo>
                    <a:pt x="300" y="195"/>
                    <a:pt x="333" y="162"/>
                    <a:pt x="333" y="122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66" y="104"/>
                    <a:pt x="388" y="146"/>
                    <a:pt x="388" y="193"/>
                  </a:cubicBezTo>
                  <a:cubicBezTo>
                    <a:pt x="388" y="304"/>
                    <a:pt x="388" y="304"/>
                    <a:pt x="388" y="304"/>
                  </a:cubicBezTo>
                  <a:cubicBezTo>
                    <a:pt x="388" y="387"/>
                    <a:pt x="320" y="454"/>
                    <a:pt x="237" y="454"/>
                  </a:cubicBezTo>
                  <a:cubicBezTo>
                    <a:pt x="154" y="454"/>
                    <a:pt x="87" y="387"/>
                    <a:pt x="87" y="3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32" name="Freeform 1411">
            <a:extLst>
              <a:ext uri="{FF2B5EF4-FFF2-40B4-BE49-F238E27FC236}">
                <a16:creationId xmlns:a16="http://schemas.microsoft.com/office/drawing/2014/main" id="{CE805FB6-B8F1-41AF-BDC5-D8C72876736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408339" y="3938745"/>
            <a:ext cx="208407" cy="601355"/>
          </a:xfrm>
          <a:custGeom>
            <a:avLst/>
            <a:gdLst>
              <a:gd name="T0" fmla="*/ 729 w 766"/>
              <a:gd name="T1" fmla="*/ 692 h 2205"/>
              <a:gd name="T2" fmla="*/ 653 w 766"/>
              <a:gd name="T3" fmla="*/ 563 h 2205"/>
              <a:gd name="T4" fmla="*/ 515 w 766"/>
              <a:gd name="T5" fmla="*/ 477 h 2205"/>
              <a:gd name="T6" fmla="*/ 573 w 766"/>
              <a:gd name="T7" fmla="*/ 340 h 2205"/>
              <a:gd name="T8" fmla="*/ 573 w 766"/>
              <a:gd name="T9" fmla="*/ 238 h 2205"/>
              <a:gd name="T10" fmla="*/ 653 w 766"/>
              <a:gd name="T11" fmla="*/ 238 h 2205"/>
              <a:gd name="T12" fmla="*/ 600 w 766"/>
              <a:gd name="T13" fmla="*/ 186 h 2205"/>
              <a:gd name="T14" fmla="*/ 600 w 766"/>
              <a:gd name="T15" fmla="*/ 186 h 2205"/>
              <a:gd name="T16" fmla="*/ 600 w 766"/>
              <a:gd name="T17" fmla="*/ 186 h 2205"/>
              <a:gd name="T18" fmla="*/ 572 w 766"/>
              <a:gd name="T19" fmla="*/ 186 h 2205"/>
              <a:gd name="T20" fmla="*/ 546 w 766"/>
              <a:gd name="T21" fmla="*/ 37 h 2205"/>
              <a:gd name="T22" fmla="*/ 498 w 766"/>
              <a:gd name="T23" fmla="*/ 6 h 2205"/>
              <a:gd name="T24" fmla="*/ 424 w 766"/>
              <a:gd name="T25" fmla="*/ 26 h 2205"/>
              <a:gd name="T26" fmla="*/ 342 w 766"/>
              <a:gd name="T27" fmla="*/ 26 h 2205"/>
              <a:gd name="T28" fmla="*/ 268 w 766"/>
              <a:gd name="T29" fmla="*/ 6 h 2205"/>
              <a:gd name="T30" fmla="*/ 220 w 766"/>
              <a:gd name="T31" fmla="*/ 37 h 2205"/>
              <a:gd name="T32" fmla="*/ 195 w 766"/>
              <a:gd name="T33" fmla="*/ 186 h 2205"/>
              <a:gd name="T34" fmla="*/ 166 w 766"/>
              <a:gd name="T35" fmla="*/ 186 h 2205"/>
              <a:gd name="T36" fmla="*/ 166 w 766"/>
              <a:gd name="T37" fmla="*/ 186 h 2205"/>
              <a:gd name="T38" fmla="*/ 114 w 766"/>
              <a:gd name="T39" fmla="*/ 238 h 2205"/>
              <a:gd name="T40" fmla="*/ 193 w 766"/>
              <a:gd name="T41" fmla="*/ 238 h 2205"/>
              <a:gd name="T42" fmla="*/ 193 w 766"/>
              <a:gd name="T43" fmla="*/ 340 h 2205"/>
              <a:gd name="T44" fmla="*/ 251 w 766"/>
              <a:gd name="T45" fmla="*/ 477 h 2205"/>
              <a:gd name="T46" fmla="*/ 114 w 766"/>
              <a:gd name="T47" fmla="*/ 563 h 2205"/>
              <a:gd name="T48" fmla="*/ 37 w 766"/>
              <a:gd name="T49" fmla="*/ 692 h 2205"/>
              <a:gd name="T50" fmla="*/ 0 w 766"/>
              <a:gd name="T51" fmla="*/ 1297 h 2205"/>
              <a:gd name="T52" fmla="*/ 121 w 766"/>
              <a:gd name="T53" fmla="*/ 1455 h 2205"/>
              <a:gd name="T54" fmla="*/ 121 w 766"/>
              <a:gd name="T55" fmla="*/ 2205 h 2205"/>
              <a:gd name="T56" fmla="*/ 223 w 766"/>
              <a:gd name="T57" fmla="*/ 2205 h 2205"/>
              <a:gd name="T58" fmla="*/ 270 w 766"/>
              <a:gd name="T59" fmla="*/ 2163 h 2205"/>
              <a:gd name="T60" fmla="*/ 352 w 766"/>
              <a:gd name="T61" fmla="*/ 1461 h 2205"/>
              <a:gd name="T62" fmla="*/ 414 w 766"/>
              <a:gd name="T63" fmla="*/ 1461 h 2205"/>
              <a:gd name="T64" fmla="*/ 497 w 766"/>
              <a:gd name="T65" fmla="*/ 2163 h 2205"/>
              <a:gd name="T66" fmla="*/ 549 w 766"/>
              <a:gd name="T67" fmla="*/ 2205 h 2205"/>
              <a:gd name="T68" fmla="*/ 645 w 766"/>
              <a:gd name="T69" fmla="*/ 2205 h 2205"/>
              <a:gd name="T70" fmla="*/ 645 w 766"/>
              <a:gd name="T71" fmla="*/ 1455 h 2205"/>
              <a:gd name="T72" fmla="*/ 645 w 766"/>
              <a:gd name="T73" fmla="*/ 1144 h 2205"/>
              <a:gd name="T74" fmla="*/ 572 w 766"/>
              <a:gd name="T75" fmla="*/ 1071 h 2205"/>
              <a:gd name="T76" fmla="*/ 499 w 766"/>
              <a:gd name="T77" fmla="*/ 1144 h 2205"/>
              <a:gd name="T78" fmla="*/ 478 w 766"/>
              <a:gd name="T79" fmla="*/ 1165 h 2205"/>
              <a:gd name="T80" fmla="*/ 457 w 766"/>
              <a:gd name="T81" fmla="*/ 1144 h 2205"/>
              <a:gd name="T82" fmla="*/ 572 w 766"/>
              <a:gd name="T83" fmla="*/ 1029 h 2205"/>
              <a:gd name="T84" fmla="*/ 687 w 766"/>
              <a:gd name="T85" fmla="*/ 1144 h 2205"/>
              <a:gd name="T86" fmla="*/ 687 w 766"/>
              <a:gd name="T87" fmla="*/ 1437 h 2205"/>
              <a:gd name="T88" fmla="*/ 766 w 766"/>
              <a:gd name="T89" fmla="*/ 1297 h 2205"/>
              <a:gd name="T90" fmla="*/ 729 w 766"/>
              <a:gd name="T91" fmla="*/ 692 h 2205"/>
              <a:gd name="T92" fmla="*/ 121 w 766"/>
              <a:gd name="T93" fmla="*/ 1411 h 2205"/>
              <a:gd name="T94" fmla="*/ 42 w 766"/>
              <a:gd name="T95" fmla="*/ 1298 h 2205"/>
              <a:gd name="T96" fmla="*/ 47 w 766"/>
              <a:gd name="T97" fmla="*/ 1213 h 2205"/>
              <a:gd name="T98" fmla="*/ 121 w 766"/>
              <a:gd name="T99" fmla="*/ 1213 h 2205"/>
              <a:gd name="T100" fmla="*/ 121 w 766"/>
              <a:gd name="T101" fmla="*/ 1411 h 2205"/>
              <a:gd name="T102" fmla="*/ 383 w 766"/>
              <a:gd name="T103" fmla="*/ 489 h 2205"/>
              <a:gd name="T104" fmla="*/ 235 w 766"/>
              <a:gd name="T105" fmla="*/ 340 h 2205"/>
              <a:gd name="T106" fmla="*/ 235 w 766"/>
              <a:gd name="T107" fmla="*/ 238 h 2205"/>
              <a:gd name="T108" fmla="*/ 531 w 766"/>
              <a:gd name="T109" fmla="*/ 238 h 2205"/>
              <a:gd name="T110" fmla="*/ 531 w 766"/>
              <a:gd name="T111" fmla="*/ 340 h 2205"/>
              <a:gd name="T112" fmla="*/ 383 w 766"/>
              <a:gd name="T113" fmla="*/ 489 h 2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66" h="2205">
                <a:moveTo>
                  <a:pt x="729" y="692"/>
                </a:moveTo>
                <a:cubicBezTo>
                  <a:pt x="725" y="621"/>
                  <a:pt x="692" y="588"/>
                  <a:pt x="653" y="563"/>
                </a:cubicBezTo>
                <a:cubicBezTo>
                  <a:pt x="515" y="477"/>
                  <a:pt x="515" y="477"/>
                  <a:pt x="515" y="477"/>
                </a:cubicBezTo>
                <a:cubicBezTo>
                  <a:pt x="551" y="443"/>
                  <a:pt x="573" y="394"/>
                  <a:pt x="573" y="340"/>
                </a:cubicBezTo>
                <a:cubicBezTo>
                  <a:pt x="573" y="238"/>
                  <a:pt x="573" y="238"/>
                  <a:pt x="573" y="238"/>
                </a:cubicBezTo>
                <a:cubicBezTo>
                  <a:pt x="653" y="238"/>
                  <a:pt x="653" y="238"/>
                  <a:pt x="653" y="238"/>
                </a:cubicBezTo>
                <a:cubicBezTo>
                  <a:pt x="653" y="209"/>
                  <a:pt x="629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600" y="186"/>
                  <a:pt x="600" y="186"/>
                  <a:pt x="600" y="186"/>
                </a:cubicBezTo>
                <a:cubicBezTo>
                  <a:pt x="572" y="186"/>
                  <a:pt x="572" y="186"/>
                  <a:pt x="572" y="186"/>
                </a:cubicBezTo>
                <a:cubicBezTo>
                  <a:pt x="546" y="37"/>
                  <a:pt x="546" y="37"/>
                  <a:pt x="546" y="37"/>
                </a:cubicBezTo>
                <a:cubicBezTo>
                  <a:pt x="542" y="14"/>
                  <a:pt x="520" y="0"/>
                  <a:pt x="498" y="6"/>
                </a:cubicBezTo>
                <a:cubicBezTo>
                  <a:pt x="424" y="26"/>
                  <a:pt x="424" y="26"/>
                  <a:pt x="424" y="26"/>
                </a:cubicBezTo>
                <a:cubicBezTo>
                  <a:pt x="402" y="32"/>
                  <a:pt x="365" y="32"/>
                  <a:pt x="342" y="26"/>
                </a:cubicBezTo>
                <a:cubicBezTo>
                  <a:pt x="268" y="6"/>
                  <a:pt x="268" y="6"/>
                  <a:pt x="268" y="6"/>
                </a:cubicBezTo>
                <a:cubicBezTo>
                  <a:pt x="246" y="0"/>
                  <a:pt x="224" y="14"/>
                  <a:pt x="220" y="37"/>
                </a:cubicBezTo>
                <a:cubicBezTo>
                  <a:pt x="195" y="186"/>
                  <a:pt x="195" y="186"/>
                  <a:pt x="195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66" y="186"/>
                  <a:pt x="166" y="186"/>
                  <a:pt x="166" y="186"/>
                </a:cubicBezTo>
                <a:cubicBezTo>
                  <a:pt x="137" y="186"/>
                  <a:pt x="114" y="209"/>
                  <a:pt x="114" y="238"/>
                </a:cubicBezTo>
                <a:cubicBezTo>
                  <a:pt x="193" y="238"/>
                  <a:pt x="193" y="238"/>
                  <a:pt x="193" y="238"/>
                </a:cubicBezTo>
                <a:cubicBezTo>
                  <a:pt x="193" y="340"/>
                  <a:pt x="193" y="340"/>
                  <a:pt x="193" y="340"/>
                </a:cubicBezTo>
                <a:cubicBezTo>
                  <a:pt x="193" y="394"/>
                  <a:pt x="215" y="443"/>
                  <a:pt x="251" y="477"/>
                </a:cubicBezTo>
                <a:cubicBezTo>
                  <a:pt x="114" y="563"/>
                  <a:pt x="114" y="563"/>
                  <a:pt x="114" y="563"/>
                </a:cubicBezTo>
                <a:cubicBezTo>
                  <a:pt x="74" y="588"/>
                  <a:pt x="44" y="619"/>
                  <a:pt x="37" y="692"/>
                </a:cubicBezTo>
                <a:cubicBezTo>
                  <a:pt x="0" y="1297"/>
                  <a:pt x="0" y="1297"/>
                  <a:pt x="0" y="1297"/>
                </a:cubicBezTo>
                <a:cubicBezTo>
                  <a:pt x="0" y="1373"/>
                  <a:pt x="51" y="1436"/>
                  <a:pt x="121" y="1455"/>
                </a:cubicBezTo>
                <a:cubicBezTo>
                  <a:pt x="121" y="2205"/>
                  <a:pt x="121" y="2205"/>
                  <a:pt x="121" y="2205"/>
                </a:cubicBezTo>
                <a:cubicBezTo>
                  <a:pt x="223" y="2205"/>
                  <a:pt x="223" y="2205"/>
                  <a:pt x="223" y="2205"/>
                </a:cubicBezTo>
                <a:cubicBezTo>
                  <a:pt x="246" y="2205"/>
                  <a:pt x="267" y="2186"/>
                  <a:pt x="270" y="2163"/>
                </a:cubicBezTo>
                <a:cubicBezTo>
                  <a:pt x="352" y="1461"/>
                  <a:pt x="352" y="1461"/>
                  <a:pt x="352" y="1461"/>
                </a:cubicBezTo>
                <a:cubicBezTo>
                  <a:pt x="414" y="1461"/>
                  <a:pt x="414" y="1461"/>
                  <a:pt x="414" y="1461"/>
                </a:cubicBezTo>
                <a:cubicBezTo>
                  <a:pt x="497" y="2163"/>
                  <a:pt x="497" y="2163"/>
                  <a:pt x="497" y="2163"/>
                </a:cubicBezTo>
                <a:cubicBezTo>
                  <a:pt x="499" y="2186"/>
                  <a:pt x="521" y="2205"/>
                  <a:pt x="549" y="2205"/>
                </a:cubicBezTo>
                <a:cubicBezTo>
                  <a:pt x="645" y="2205"/>
                  <a:pt x="645" y="2205"/>
                  <a:pt x="645" y="2205"/>
                </a:cubicBezTo>
                <a:cubicBezTo>
                  <a:pt x="645" y="1455"/>
                  <a:pt x="645" y="1455"/>
                  <a:pt x="645" y="1455"/>
                </a:cubicBezTo>
                <a:cubicBezTo>
                  <a:pt x="645" y="1144"/>
                  <a:pt x="645" y="1144"/>
                  <a:pt x="645" y="1144"/>
                </a:cubicBezTo>
                <a:cubicBezTo>
                  <a:pt x="645" y="1104"/>
                  <a:pt x="612" y="1071"/>
                  <a:pt x="572" y="1071"/>
                </a:cubicBezTo>
                <a:cubicBezTo>
                  <a:pt x="532" y="1071"/>
                  <a:pt x="499" y="1104"/>
                  <a:pt x="499" y="1144"/>
                </a:cubicBezTo>
                <a:cubicBezTo>
                  <a:pt x="499" y="1156"/>
                  <a:pt x="490" y="1165"/>
                  <a:pt x="478" y="1165"/>
                </a:cubicBezTo>
                <a:cubicBezTo>
                  <a:pt x="467" y="1165"/>
                  <a:pt x="457" y="1156"/>
                  <a:pt x="457" y="1144"/>
                </a:cubicBezTo>
                <a:cubicBezTo>
                  <a:pt x="457" y="1081"/>
                  <a:pt x="509" y="1029"/>
                  <a:pt x="572" y="1029"/>
                </a:cubicBezTo>
                <a:cubicBezTo>
                  <a:pt x="636" y="1029"/>
                  <a:pt x="687" y="1081"/>
                  <a:pt x="687" y="1144"/>
                </a:cubicBezTo>
                <a:cubicBezTo>
                  <a:pt x="687" y="1437"/>
                  <a:pt x="687" y="1437"/>
                  <a:pt x="687" y="1437"/>
                </a:cubicBezTo>
                <a:cubicBezTo>
                  <a:pt x="735" y="1408"/>
                  <a:pt x="766" y="1356"/>
                  <a:pt x="766" y="1297"/>
                </a:cubicBezTo>
                <a:lnTo>
                  <a:pt x="729" y="692"/>
                </a:lnTo>
                <a:close/>
                <a:moveTo>
                  <a:pt x="121" y="1411"/>
                </a:moveTo>
                <a:cubicBezTo>
                  <a:pt x="75" y="1394"/>
                  <a:pt x="43" y="1350"/>
                  <a:pt x="42" y="1298"/>
                </a:cubicBezTo>
                <a:cubicBezTo>
                  <a:pt x="47" y="1213"/>
                  <a:pt x="47" y="1213"/>
                  <a:pt x="47" y="1213"/>
                </a:cubicBezTo>
                <a:cubicBezTo>
                  <a:pt x="121" y="1213"/>
                  <a:pt x="121" y="1213"/>
                  <a:pt x="121" y="1213"/>
                </a:cubicBezTo>
                <a:lnTo>
                  <a:pt x="121" y="1411"/>
                </a:lnTo>
                <a:close/>
                <a:moveTo>
                  <a:pt x="383" y="489"/>
                </a:moveTo>
                <a:cubicBezTo>
                  <a:pt x="302" y="489"/>
                  <a:pt x="235" y="422"/>
                  <a:pt x="235" y="340"/>
                </a:cubicBezTo>
                <a:cubicBezTo>
                  <a:pt x="235" y="238"/>
                  <a:pt x="235" y="238"/>
                  <a:pt x="235" y="238"/>
                </a:cubicBezTo>
                <a:cubicBezTo>
                  <a:pt x="531" y="238"/>
                  <a:pt x="531" y="238"/>
                  <a:pt x="531" y="238"/>
                </a:cubicBezTo>
                <a:cubicBezTo>
                  <a:pt x="531" y="340"/>
                  <a:pt x="531" y="340"/>
                  <a:pt x="531" y="340"/>
                </a:cubicBezTo>
                <a:cubicBezTo>
                  <a:pt x="531" y="422"/>
                  <a:pt x="465" y="489"/>
                  <a:pt x="383" y="489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3" name="Freeform 1535">
            <a:extLst>
              <a:ext uri="{FF2B5EF4-FFF2-40B4-BE49-F238E27FC236}">
                <a16:creationId xmlns:a16="http://schemas.microsoft.com/office/drawing/2014/main" id="{25EB3D04-CA35-4F23-B61A-6BF0CE034E3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303022" y="3938745"/>
            <a:ext cx="350207" cy="601355"/>
          </a:xfrm>
          <a:custGeom>
            <a:avLst/>
            <a:gdLst>
              <a:gd name="T0" fmla="*/ 191 w 1282"/>
              <a:gd name="T1" fmla="*/ 185 h 2200"/>
              <a:gd name="T2" fmla="*/ 376 w 1282"/>
              <a:gd name="T3" fmla="*/ 476 h 2200"/>
              <a:gd name="T4" fmla="*/ 561 w 1282"/>
              <a:gd name="T5" fmla="*/ 185 h 2200"/>
              <a:gd name="T6" fmla="*/ 301 w 1282"/>
              <a:gd name="T7" fmla="*/ 132 h 2200"/>
              <a:gd name="T8" fmla="*/ 376 w 1282"/>
              <a:gd name="T9" fmla="*/ 140 h 2200"/>
              <a:gd name="T10" fmla="*/ 520 w 1282"/>
              <a:gd name="T11" fmla="*/ 185 h 2200"/>
              <a:gd name="T12" fmla="*/ 505 w 1282"/>
              <a:gd name="T13" fmla="*/ 191 h 2200"/>
              <a:gd name="T14" fmla="*/ 232 w 1282"/>
              <a:gd name="T15" fmla="*/ 198 h 2200"/>
              <a:gd name="T16" fmla="*/ 376 w 1282"/>
              <a:gd name="T17" fmla="*/ 435 h 2200"/>
              <a:gd name="T18" fmla="*/ 232 w 1282"/>
              <a:gd name="T19" fmla="*/ 255 h 2200"/>
              <a:gd name="T20" fmla="*/ 258 w 1282"/>
              <a:gd name="T21" fmla="*/ 282 h 2200"/>
              <a:gd name="T22" fmla="*/ 357 w 1282"/>
              <a:gd name="T23" fmla="*/ 262 h 2200"/>
              <a:gd name="T24" fmla="*/ 366 w 1282"/>
              <a:gd name="T25" fmla="*/ 246 h 2200"/>
              <a:gd name="T26" fmla="*/ 392 w 1282"/>
              <a:gd name="T27" fmla="*/ 252 h 2200"/>
              <a:gd name="T28" fmla="*/ 418 w 1282"/>
              <a:gd name="T29" fmla="*/ 282 h 2200"/>
              <a:gd name="T30" fmla="*/ 517 w 1282"/>
              <a:gd name="T31" fmla="*/ 264 h 2200"/>
              <a:gd name="T32" fmla="*/ 520 w 1282"/>
              <a:gd name="T33" fmla="*/ 291 h 2200"/>
              <a:gd name="T34" fmla="*/ 1243 w 1282"/>
              <a:gd name="T35" fmla="*/ 2116 h 2200"/>
              <a:gd name="T36" fmla="*/ 1114 w 1282"/>
              <a:gd name="T37" fmla="*/ 1028 h 2200"/>
              <a:gd name="T38" fmla="*/ 1166 w 1282"/>
              <a:gd name="T39" fmla="*/ 973 h 2200"/>
              <a:gd name="T40" fmla="*/ 1065 w 1282"/>
              <a:gd name="T41" fmla="*/ 772 h 2200"/>
              <a:gd name="T42" fmla="*/ 974 w 1282"/>
              <a:gd name="T43" fmla="*/ 804 h 2200"/>
              <a:gd name="T44" fmla="*/ 669 w 1282"/>
              <a:gd name="T45" fmla="*/ 535 h 2200"/>
              <a:gd name="T46" fmla="*/ 580 w 1282"/>
              <a:gd name="T47" fmla="*/ 486 h 2200"/>
              <a:gd name="T48" fmla="*/ 517 w 1282"/>
              <a:gd name="T49" fmla="*/ 532 h 2200"/>
              <a:gd name="T50" fmla="*/ 497 w 1282"/>
              <a:gd name="T51" fmla="*/ 552 h 2200"/>
              <a:gd name="T52" fmla="*/ 442 w 1282"/>
              <a:gd name="T53" fmla="*/ 533 h 2200"/>
              <a:gd name="T54" fmla="*/ 376 w 1282"/>
              <a:gd name="T55" fmla="*/ 695 h 2200"/>
              <a:gd name="T56" fmla="*/ 310 w 1282"/>
              <a:gd name="T57" fmla="*/ 533 h 2200"/>
              <a:gd name="T58" fmla="*/ 255 w 1282"/>
              <a:gd name="T59" fmla="*/ 552 h 2200"/>
              <a:gd name="T60" fmla="*/ 234 w 1282"/>
              <a:gd name="T61" fmla="*/ 532 h 2200"/>
              <a:gd name="T62" fmla="*/ 78 w 1282"/>
              <a:gd name="T63" fmla="*/ 532 h 2200"/>
              <a:gd name="T64" fmla="*/ 3 w 1282"/>
              <a:gd name="T65" fmla="*/ 1181 h 2200"/>
              <a:gd name="T66" fmla="*/ 118 w 1282"/>
              <a:gd name="T67" fmla="*/ 1375 h 2200"/>
              <a:gd name="T68" fmla="*/ 217 w 1282"/>
              <a:gd name="T69" fmla="*/ 2187 h 2200"/>
              <a:gd name="T70" fmla="*/ 353 w 1282"/>
              <a:gd name="T71" fmla="*/ 1381 h 2200"/>
              <a:gd name="T72" fmla="*/ 489 w 1282"/>
              <a:gd name="T73" fmla="*/ 2147 h 2200"/>
              <a:gd name="T74" fmla="*/ 633 w 1282"/>
              <a:gd name="T75" fmla="*/ 2187 h 2200"/>
              <a:gd name="T76" fmla="*/ 633 w 1282"/>
              <a:gd name="T77" fmla="*/ 1332 h 2200"/>
              <a:gd name="T78" fmla="*/ 633 w 1282"/>
              <a:gd name="T79" fmla="*/ 770 h 2200"/>
              <a:gd name="T80" fmla="*/ 863 w 1282"/>
              <a:gd name="T81" fmla="*/ 1124 h 2200"/>
              <a:gd name="T82" fmla="*/ 993 w 1282"/>
              <a:gd name="T83" fmla="*/ 1031 h 2200"/>
              <a:gd name="T84" fmla="*/ 1064 w 1282"/>
              <a:gd name="T85" fmla="*/ 1046 h 2200"/>
              <a:gd name="T86" fmla="*/ 1195 w 1282"/>
              <a:gd name="T87" fmla="*/ 2163 h 2200"/>
              <a:gd name="T88" fmla="*/ 1243 w 1282"/>
              <a:gd name="T89" fmla="*/ 2199 h 2200"/>
              <a:gd name="T90" fmla="*/ 1243 w 1282"/>
              <a:gd name="T91" fmla="*/ 2116 h 2200"/>
              <a:gd name="T92" fmla="*/ 41 w 1282"/>
              <a:gd name="T93" fmla="*/ 1223 h 2200"/>
              <a:gd name="T94" fmla="*/ 118 w 1282"/>
              <a:gd name="T95" fmla="*/ 1222 h 2200"/>
              <a:gd name="T96" fmla="*/ 879 w 1282"/>
              <a:gd name="T97" fmla="*/ 1101 h 2200"/>
              <a:gd name="T98" fmla="*/ 861 w 1282"/>
              <a:gd name="T99" fmla="*/ 1049 h 2200"/>
              <a:gd name="T100" fmla="*/ 972 w 1282"/>
              <a:gd name="T101" fmla="*/ 1015 h 2200"/>
              <a:gd name="T102" fmla="*/ 994 w 1282"/>
              <a:gd name="T103" fmla="*/ 974 h 2200"/>
              <a:gd name="T104" fmla="*/ 973 w 1282"/>
              <a:gd name="T105" fmla="*/ 965 h 2200"/>
              <a:gd name="T106" fmla="*/ 994 w 1282"/>
              <a:gd name="T107" fmla="*/ 974 h 2200"/>
              <a:gd name="T108" fmla="*/ 1007 w 1282"/>
              <a:gd name="T109" fmla="*/ 816 h 2200"/>
              <a:gd name="T110" fmla="*/ 995 w 1282"/>
              <a:gd name="T111" fmla="*/ 823 h 2200"/>
              <a:gd name="T112" fmla="*/ 1014 w 1282"/>
              <a:gd name="T113" fmla="*/ 994 h 2200"/>
              <a:gd name="T114" fmla="*/ 1037 w 1282"/>
              <a:gd name="T115" fmla="*/ 916 h 2200"/>
              <a:gd name="T116" fmla="*/ 1100 w 1282"/>
              <a:gd name="T117" fmla="*/ 985 h 2200"/>
              <a:gd name="T118" fmla="*/ 1077 w 1282"/>
              <a:gd name="T119" fmla="*/ 1000 h 2200"/>
              <a:gd name="T120" fmla="*/ 1057 w 1282"/>
              <a:gd name="T121" fmla="*/ 1005 h 2200"/>
              <a:gd name="T122" fmla="*/ 1014 w 1282"/>
              <a:gd name="T123" fmla="*/ 994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82" h="2200">
                <a:moveTo>
                  <a:pt x="376" y="0"/>
                </a:moveTo>
                <a:cubicBezTo>
                  <a:pt x="274" y="0"/>
                  <a:pt x="191" y="83"/>
                  <a:pt x="191" y="185"/>
                </a:cubicBezTo>
                <a:cubicBezTo>
                  <a:pt x="191" y="291"/>
                  <a:pt x="191" y="291"/>
                  <a:pt x="191" y="291"/>
                </a:cubicBezTo>
                <a:cubicBezTo>
                  <a:pt x="191" y="393"/>
                  <a:pt x="274" y="476"/>
                  <a:pt x="376" y="476"/>
                </a:cubicBezTo>
                <a:cubicBezTo>
                  <a:pt x="478" y="476"/>
                  <a:pt x="561" y="393"/>
                  <a:pt x="561" y="291"/>
                </a:cubicBezTo>
                <a:cubicBezTo>
                  <a:pt x="561" y="185"/>
                  <a:pt x="561" y="185"/>
                  <a:pt x="561" y="185"/>
                </a:cubicBezTo>
                <a:cubicBezTo>
                  <a:pt x="561" y="83"/>
                  <a:pt x="478" y="0"/>
                  <a:pt x="376" y="0"/>
                </a:cubicBezTo>
                <a:moveTo>
                  <a:pt x="301" y="132"/>
                </a:moveTo>
                <a:cubicBezTo>
                  <a:pt x="301" y="132"/>
                  <a:pt x="301" y="132"/>
                  <a:pt x="301" y="132"/>
                </a:cubicBezTo>
                <a:cubicBezTo>
                  <a:pt x="323" y="137"/>
                  <a:pt x="348" y="140"/>
                  <a:pt x="376" y="140"/>
                </a:cubicBezTo>
                <a:cubicBezTo>
                  <a:pt x="428" y="140"/>
                  <a:pt x="474" y="129"/>
                  <a:pt x="501" y="113"/>
                </a:cubicBezTo>
                <a:cubicBezTo>
                  <a:pt x="513" y="134"/>
                  <a:pt x="520" y="159"/>
                  <a:pt x="520" y="185"/>
                </a:cubicBezTo>
                <a:cubicBezTo>
                  <a:pt x="520" y="198"/>
                  <a:pt x="520" y="198"/>
                  <a:pt x="520" y="198"/>
                </a:cubicBezTo>
                <a:cubicBezTo>
                  <a:pt x="515" y="194"/>
                  <a:pt x="510" y="191"/>
                  <a:pt x="505" y="191"/>
                </a:cubicBezTo>
                <a:cubicBezTo>
                  <a:pt x="247" y="191"/>
                  <a:pt x="247" y="191"/>
                  <a:pt x="247" y="191"/>
                </a:cubicBezTo>
                <a:cubicBezTo>
                  <a:pt x="241" y="191"/>
                  <a:pt x="236" y="194"/>
                  <a:pt x="232" y="198"/>
                </a:cubicBezTo>
                <a:cubicBezTo>
                  <a:pt x="234" y="161"/>
                  <a:pt x="264" y="132"/>
                  <a:pt x="301" y="132"/>
                </a:cubicBezTo>
                <a:moveTo>
                  <a:pt x="376" y="435"/>
                </a:moveTo>
                <a:cubicBezTo>
                  <a:pt x="296" y="435"/>
                  <a:pt x="232" y="370"/>
                  <a:pt x="232" y="291"/>
                </a:cubicBezTo>
                <a:cubicBezTo>
                  <a:pt x="232" y="255"/>
                  <a:pt x="232" y="255"/>
                  <a:pt x="232" y="255"/>
                </a:cubicBezTo>
                <a:cubicBezTo>
                  <a:pt x="234" y="264"/>
                  <a:pt x="234" y="264"/>
                  <a:pt x="234" y="264"/>
                </a:cubicBezTo>
                <a:cubicBezTo>
                  <a:pt x="238" y="275"/>
                  <a:pt x="247" y="282"/>
                  <a:pt x="258" y="282"/>
                </a:cubicBezTo>
                <a:cubicBezTo>
                  <a:pt x="333" y="282"/>
                  <a:pt x="333" y="282"/>
                  <a:pt x="333" y="282"/>
                </a:cubicBezTo>
                <a:cubicBezTo>
                  <a:pt x="344" y="282"/>
                  <a:pt x="354" y="274"/>
                  <a:pt x="357" y="262"/>
                </a:cubicBezTo>
                <a:cubicBezTo>
                  <a:pt x="359" y="252"/>
                  <a:pt x="359" y="252"/>
                  <a:pt x="359" y="252"/>
                </a:cubicBezTo>
                <a:cubicBezTo>
                  <a:pt x="360" y="248"/>
                  <a:pt x="363" y="246"/>
                  <a:pt x="366" y="246"/>
                </a:cubicBezTo>
                <a:cubicBezTo>
                  <a:pt x="385" y="246"/>
                  <a:pt x="385" y="246"/>
                  <a:pt x="385" y="246"/>
                </a:cubicBezTo>
                <a:cubicBezTo>
                  <a:pt x="388" y="246"/>
                  <a:pt x="391" y="248"/>
                  <a:pt x="392" y="252"/>
                </a:cubicBezTo>
                <a:cubicBezTo>
                  <a:pt x="394" y="262"/>
                  <a:pt x="394" y="262"/>
                  <a:pt x="394" y="262"/>
                </a:cubicBezTo>
                <a:cubicBezTo>
                  <a:pt x="397" y="274"/>
                  <a:pt x="407" y="282"/>
                  <a:pt x="418" y="282"/>
                </a:cubicBezTo>
                <a:cubicBezTo>
                  <a:pt x="494" y="282"/>
                  <a:pt x="494" y="282"/>
                  <a:pt x="494" y="282"/>
                </a:cubicBezTo>
                <a:cubicBezTo>
                  <a:pt x="504" y="282"/>
                  <a:pt x="514" y="275"/>
                  <a:pt x="517" y="264"/>
                </a:cubicBezTo>
                <a:cubicBezTo>
                  <a:pt x="520" y="255"/>
                  <a:pt x="520" y="255"/>
                  <a:pt x="520" y="255"/>
                </a:cubicBezTo>
                <a:cubicBezTo>
                  <a:pt x="520" y="291"/>
                  <a:pt x="520" y="291"/>
                  <a:pt x="520" y="291"/>
                </a:cubicBezTo>
                <a:cubicBezTo>
                  <a:pt x="520" y="370"/>
                  <a:pt x="455" y="435"/>
                  <a:pt x="376" y="435"/>
                </a:cubicBezTo>
                <a:moveTo>
                  <a:pt x="1243" y="2116"/>
                </a:moveTo>
                <a:cubicBezTo>
                  <a:pt x="1243" y="2116"/>
                  <a:pt x="1100" y="1036"/>
                  <a:pt x="1100" y="1035"/>
                </a:cubicBezTo>
                <a:cubicBezTo>
                  <a:pt x="1100" y="1035"/>
                  <a:pt x="1112" y="1029"/>
                  <a:pt x="1114" y="1028"/>
                </a:cubicBezTo>
                <a:cubicBezTo>
                  <a:pt x="1119" y="1025"/>
                  <a:pt x="1124" y="1021"/>
                  <a:pt x="1128" y="1017"/>
                </a:cubicBezTo>
                <a:cubicBezTo>
                  <a:pt x="1142" y="1004"/>
                  <a:pt x="1154" y="988"/>
                  <a:pt x="1166" y="973"/>
                </a:cubicBezTo>
                <a:cubicBezTo>
                  <a:pt x="1082" y="899"/>
                  <a:pt x="1082" y="899"/>
                  <a:pt x="1082" y="899"/>
                </a:cubicBezTo>
                <a:cubicBezTo>
                  <a:pt x="1065" y="772"/>
                  <a:pt x="1065" y="772"/>
                  <a:pt x="1065" y="772"/>
                </a:cubicBezTo>
                <a:cubicBezTo>
                  <a:pt x="1024" y="778"/>
                  <a:pt x="1024" y="778"/>
                  <a:pt x="1024" y="778"/>
                </a:cubicBezTo>
                <a:cubicBezTo>
                  <a:pt x="1024" y="778"/>
                  <a:pt x="1002" y="787"/>
                  <a:pt x="974" y="804"/>
                </a:cubicBezTo>
                <a:cubicBezTo>
                  <a:pt x="690" y="554"/>
                  <a:pt x="690" y="554"/>
                  <a:pt x="690" y="554"/>
                </a:cubicBezTo>
                <a:cubicBezTo>
                  <a:pt x="669" y="535"/>
                  <a:pt x="669" y="535"/>
                  <a:pt x="669" y="535"/>
                </a:cubicBezTo>
                <a:cubicBezTo>
                  <a:pt x="659" y="527"/>
                  <a:pt x="648" y="520"/>
                  <a:pt x="637" y="514"/>
                </a:cubicBezTo>
                <a:cubicBezTo>
                  <a:pt x="580" y="486"/>
                  <a:pt x="580" y="486"/>
                  <a:pt x="580" y="486"/>
                </a:cubicBezTo>
                <a:cubicBezTo>
                  <a:pt x="517" y="454"/>
                  <a:pt x="517" y="454"/>
                  <a:pt x="517" y="454"/>
                </a:cubicBezTo>
                <a:cubicBezTo>
                  <a:pt x="517" y="532"/>
                  <a:pt x="517" y="532"/>
                  <a:pt x="517" y="532"/>
                </a:cubicBezTo>
                <a:cubicBezTo>
                  <a:pt x="517" y="539"/>
                  <a:pt x="514" y="545"/>
                  <a:pt x="508" y="549"/>
                </a:cubicBezTo>
                <a:cubicBezTo>
                  <a:pt x="505" y="551"/>
                  <a:pt x="501" y="552"/>
                  <a:pt x="497" y="552"/>
                </a:cubicBezTo>
                <a:cubicBezTo>
                  <a:pt x="494" y="552"/>
                  <a:pt x="492" y="552"/>
                  <a:pt x="489" y="551"/>
                </a:cubicBezTo>
                <a:cubicBezTo>
                  <a:pt x="442" y="533"/>
                  <a:pt x="442" y="533"/>
                  <a:pt x="442" y="533"/>
                </a:cubicBezTo>
                <a:cubicBezTo>
                  <a:pt x="396" y="681"/>
                  <a:pt x="396" y="681"/>
                  <a:pt x="396" y="681"/>
                </a:cubicBezTo>
                <a:cubicBezTo>
                  <a:pt x="393" y="689"/>
                  <a:pt x="385" y="695"/>
                  <a:pt x="376" y="695"/>
                </a:cubicBezTo>
                <a:cubicBezTo>
                  <a:pt x="367" y="695"/>
                  <a:pt x="359" y="689"/>
                  <a:pt x="356" y="681"/>
                </a:cubicBezTo>
                <a:cubicBezTo>
                  <a:pt x="310" y="533"/>
                  <a:pt x="310" y="533"/>
                  <a:pt x="310" y="533"/>
                </a:cubicBezTo>
                <a:cubicBezTo>
                  <a:pt x="262" y="551"/>
                  <a:pt x="262" y="551"/>
                  <a:pt x="262" y="551"/>
                </a:cubicBezTo>
                <a:cubicBezTo>
                  <a:pt x="260" y="552"/>
                  <a:pt x="257" y="552"/>
                  <a:pt x="255" y="552"/>
                </a:cubicBezTo>
                <a:cubicBezTo>
                  <a:pt x="251" y="552"/>
                  <a:pt x="247" y="551"/>
                  <a:pt x="243" y="549"/>
                </a:cubicBezTo>
                <a:cubicBezTo>
                  <a:pt x="238" y="545"/>
                  <a:pt x="234" y="539"/>
                  <a:pt x="234" y="532"/>
                </a:cubicBezTo>
                <a:cubicBezTo>
                  <a:pt x="234" y="454"/>
                  <a:pt x="234" y="454"/>
                  <a:pt x="234" y="454"/>
                </a:cubicBezTo>
                <a:cubicBezTo>
                  <a:pt x="78" y="532"/>
                  <a:pt x="78" y="532"/>
                  <a:pt x="78" y="532"/>
                </a:cubicBezTo>
                <a:cubicBezTo>
                  <a:pt x="58" y="542"/>
                  <a:pt x="42" y="556"/>
                  <a:pt x="39" y="592"/>
                </a:cubicBezTo>
                <a:cubicBezTo>
                  <a:pt x="39" y="592"/>
                  <a:pt x="3" y="1181"/>
                  <a:pt x="3" y="1181"/>
                </a:cubicBezTo>
                <a:cubicBezTo>
                  <a:pt x="0" y="1222"/>
                  <a:pt x="0" y="1222"/>
                  <a:pt x="0" y="1222"/>
                </a:cubicBezTo>
                <a:cubicBezTo>
                  <a:pt x="0" y="1295"/>
                  <a:pt x="50" y="1357"/>
                  <a:pt x="118" y="1375"/>
                </a:cubicBezTo>
                <a:cubicBezTo>
                  <a:pt x="118" y="2187"/>
                  <a:pt x="118" y="2187"/>
                  <a:pt x="118" y="2187"/>
                </a:cubicBezTo>
                <a:cubicBezTo>
                  <a:pt x="217" y="2187"/>
                  <a:pt x="217" y="2187"/>
                  <a:pt x="217" y="2187"/>
                </a:cubicBezTo>
                <a:cubicBezTo>
                  <a:pt x="239" y="2187"/>
                  <a:pt x="260" y="2169"/>
                  <a:pt x="263" y="2147"/>
                </a:cubicBezTo>
                <a:cubicBezTo>
                  <a:pt x="353" y="1381"/>
                  <a:pt x="353" y="1381"/>
                  <a:pt x="353" y="1381"/>
                </a:cubicBezTo>
                <a:cubicBezTo>
                  <a:pt x="399" y="1381"/>
                  <a:pt x="399" y="1381"/>
                  <a:pt x="399" y="1381"/>
                </a:cubicBezTo>
                <a:cubicBezTo>
                  <a:pt x="489" y="2147"/>
                  <a:pt x="489" y="2147"/>
                  <a:pt x="489" y="2147"/>
                </a:cubicBezTo>
                <a:cubicBezTo>
                  <a:pt x="492" y="2169"/>
                  <a:pt x="512" y="2187"/>
                  <a:pt x="535" y="2187"/>
                </a:cubicBezTo>
                <a:cubicBezTo>
                  <a:pt x="633" y="2187"/>
                  <a:pt x="633" y="2187"/>
                  <a:pt x="633" y="2187"/>
                </a:cubicBezTo>
                <a:cubicBezTo>
                  <a:pt x="633" y="1375"/>
                  <a:pt x="633" y="1375"/>
                  <a:pt x="633" y="1375"/>
                </a:cubicBezTo>
                <a:cubicBezTo>
                  <a:pt x="633" y="1332"/>
                  <a:pt x="633" y="1332"/>
                  <a:pt x="633" y="1332"/>
                </a:cubicBezTo>
                <a:cubicBezTo>
                  <a:pt x="633" y="1222"/>
                  <a:pt x="633" y="1222"/>
                  <a:pt x="633" y="1222"/>
                </a:cubicBezTo>
                <a:cubicBezTo>
                  <a:pt x="633" y="770"/>
                  <a:pt x="633" y="770"/>
                  <a:pt x="633" y="770"/>
                </a:cubicBezTo>
                <a:cubicBezTo>
                  <a:pt x="862" y="936"/>
                  <a:pt x="862" y="936"/>
                  <a:pt x="862" y="936"/>
                </a:cubicBezTo>
                <a:cubicBezTo>
                  <a:pt x="825" y="1024"/>
                  <a:pt x="825" y="1106"/>
                  <a:pt x="863" y="1124"/>
                </a:cubicBezTo>
                <a:cubicBezTo>
                  <a:pt x="868" y="1126"/>
                  <a:pt x="874" y="1127"/>
                  <a:pt x="879" y="1127"/>
                </a:cubicBezTo>
                <a:cubicBezTo>
                  <a:pt x="913" y="1127"/>
                  <a:pt x="957" y="1089"/>
                  <a:pt x="993" y="1031"/>
                </a:cubicBezTo>
                <a:cubicBezTo>
                  <a:pt x="1011" y="1042"/>
                  <a:pt x="1032" y="1047"/>
                  <a:pt x="1051" y="1047"/>
                </a:cubicBezTo>
                <a:cubicBezTo>
                  <a:pt x="1056" y="1047"/>
                  <a:pt x="1060" y="1046"/>
                  <a:pt x="1064" y="1046"/>
                </a:cubicBezTo>
                <a:cubicBezTo>
                  <a:pt x="1221" y="2119"/>
                  <a:pt x="1221" y="2119"/>
                  <a:pt x="1221" y="2119"/>
                </a:cubicBezTo>
                <a:cubicBezTo>
                  <a:pt x="1204" y="2127"/>
                  <a:pt x="1193" y="2144"/>
                  <a:pt x="1195" y="2163"/>
                </a:cubicBezTo>
                <a:cubicBezTo>
                  <a:pt x="1198" y="2184"/>
                  <a:pt x="1216" y="2200"/>
                  <a:pt x="1237" y="2200"/>
                </a:cubicBezTo>
                <a:cubicBezTo>
                  <a:pt x="1239" y="2200"/>
                  <a:pt x="1241" y="2200"/>
                  <a:pt x="1243" y="2199"/>
                </a:cubicBezTo>
                <a:cubicBezTo>
                  <a:pt x="1266" y="2196"/>
                  <a:pt x="1282" y="2175"/>
                  <a:pt x="1279" y="2152"/>
                </a:cubicBezTo>
                <a:cubicBezTo>
                  <a:pt x="1277" y="2133"/>
                  <a:pt x="1261" y="2119"/>
                  <a:pt x="1243" y="2116"/>
                </a:cubicBezTo>
                <a:moveTo>
                  <a:pt x="118" y="1332"/>
                </a:moveTo>
                <a:cubicBezTo>
                  <a:pt x="74" y="1316"/>
                  <a:pt x="42" y="1273"/>
                  <a:pt x="41" y="1223"/>
                </a:cubicBezTo>
                <a:cubicBezTo>
                  <a:pt x="41" y="1222"/>
                  <a:pt x="41" y="1222"/>
                  <a:pt x="41" y="1222"/>
                </a:cubicBezTo>
                <a:cubicBezTo>
                  <a:pt x="118" y="1222"/>
                  <a:pt x="118" y="1222"/>
                  <a:pt x="118" y="1222"/>
                </a:cubicBezTo>
                <a:lnTo>
                  <a:pt x="118" y="1332"/>
                </a:lnTo>
                <a:close/>
                <a:moveTo>
                  <a:pt x="879" y="1101"/>
                </a:moveTo>
                <a:cubicBezTo>
                  <a:pt x="878" y="1101"/>
                  <a:pt x="876" y="1100"/>
                  <a:pt x="874" y="1100"/>
                </a:cubicBezTo>
                <a:cubicBezTo>
                  <a:pt x="867" y="1096"/>
                  <a:pt x="860" y="1079"/>
                  <a:pt x="861" y="1049"/>
                </a:cubicBezTo>
                <a:cubicBezTo>
                  <a:pt x="862" y="1021"/>
                  <a:pt x="870" y="986"/>
                  <a:pt x="883" y="952"/>
                </a:cubicBezTo>
                <a:cubicBezTo>
                  <a:pt x="972" y="1015"/>
                  <a:pt x="972" y="1015"/>
                  <a:pt x="972" y="1015"/>
                </a:cubicBezTo>
                <a:cubicBezTo>
                  <a:pt x="936" y="1073"/>
                  <a:pt x="898" y="1101"/>
                  <a:pt x="879" y="1101"/>
                </a:cubicBezTo>
                <a:moveTo>
                  <a:pt x="994" y="974"/>
                </a:moveTo>
                <a:cubicBezTo>
                  <a:pt x="993" y="976"/>
                  <a:pt x="993" y="977"/>
                  <a:pt x="992" y="978"/>
                </a:cubicBezTo>
                <a:cubicBezTo>
                  <a:pt x="973" y="965"/>
                  <a:pt x="973" y="965"/>
                  <a:pt x="973" y="965"/>
                </a:cubicBezTo>
                <a:cubicBezTo>
                  <a:pt x="1009" y="923"/>
                  <a:pt x="1009" y="923"/>
                  <a:pt x="1009" y="923"/>
                </a:cubicBezTo>
                <a:cubicBezTo>
                  <a:pt x="1007" y="940"/>
                  <a:pt x="1002" y="958"/>
                  <a:pt x="994" y="974"/>
                </a:cubicBezTo>
                <a:moveTo>
                  <a:pt x="995" y="823"/>
                </a:moveTo>
                <a:cubicBezTo>
                  <a:pt x="999" y="820"/>
                  <a:pt x="1003" y="818"/>
                  <a:pt x="1007" y="816"/>
                </a:cubicBezTo>
                <a:cubicBezTo>
                  <a:pt x="1008" y="822"/>
                  <a:pt x="1009" y="829"/>
                  <a:pt x="1010" y="836"/>
                </a:cubicBezTo>
                <a:lnTo>
                  <a:pt x="995" y="823"/>
                </a:lnTo>
                <a:close/>
                <a:moveTo>
                  <a:pt x="1014" y="994"/>
                </a:moveTo>
                <a:cubicBezTo>
                  <a:pt x="1014" y="994"/>
                  <a:pt x="1014" y="994"/>
                  <a:pt x="1014" y="994"/>
                </a:cubicBezTo>
                <a:cubicBezTo>
                  <a:pt x="1015" y="991"/>
                  <a:pt x="1017" y="988"/>
                  <a:pt x="1018" y="985"/>
                </a:cubicBezTo>
                <a:cubicBezTo>
                  <a:pt x="1029" y="963"/>
                  <a:pt x="1034" y="939"/>
                  <a:pt x="1037" y="916"/>
                </a:cubicBezTo>
                <a:cubicBezTo>
                  <a:pt x="1107" y="977"/>
                  <a:pt x="1107" y="977"/>
                  <a:pt x="1107" y="977"/>
                </a:cubicBezTo>
                <a:cubicBezTo>
                  <a:pt x="1100" y="985"/>
                  <a:pt x="1100" y="985"/>
                  <a:pt x="1100" y="985"/>
                </a:cubicBezTo>
                <a:cubicBezTo>
                  <a:pt x="1098" y="987"/>
                  <a:pt x="1096" y="988"/>
                  <a:pt x="1094" y="990"/>
                </a:cubicBezTo>
                <a:cubicBezTo>
                  <a:pt x="1089" y="994"/>
                  <a:pt x="1083" y="997"/>
                  <a:pt x="1077" y="1000"/>
                </a:cubicBezTo>
                <a:cubicBezTo>
                  <a:pt x="1077" y="1000"/>
                  <a:pt x="1076" y="1000"/>
                  <a:pt x="1076" y="1000"/>
                </a:cubicBezTo>
                <a:cubicBezTo>
                  <a:pt x="1070" y="1002"/>
                  <a:pt x="1064" y="1004"/>
                  <a:pt x="1057" y="1005"/>
                </a:cubicBezTo>
                <a:cubicBezTo>
                  <a:pt x="1057" y="1005"/>
                  <a:pt x="1057" y="1005"/>
                  <a:pt x="1057" y="1005"/>
                </a:cubicBezTo>
                <a:cubicBezTo>
                  <a:pt x="1043" y="1006"/>
                  <a:pt x="1028" y="1003"/>
                  <a:pt x="1014" y="994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4" name="Freeform 1623">
            <a:extLst>
              <a:ext uri="{FF2B5EF4-FFF2-40B4-BE49-F238E27FC236}">
                <a16:creationId xmlns:a16="http://schemas.microsoft.com/office/drawing/2014/main" id="{2E9DBF31-BE53-4129-A494-FD4B44E535F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28072" y="3938745"/>
            <a:ext cx="205697" cy="601355"/>
          </a:xfrm>
          <a:custGeom>
            <a:avLst/>
            <a:gdLst>
              <a:gd name="T0" fmla="*/ 750 w 753"/>
              <a:gd name="T1" fmla="*/ 1183 h 2200"/>
              <a:gd name="T2" fmla="*/ 675 w 753"/>
              <a:gd name="T3" fmla="*/ 533 h 2200"/>
              <a:gd name="T4" fmla="*/ 487 w 753"/>
              <a:gd name="T5" fmla="*/ 440 h 2200"/>
              <a:gd name="T6" fmla="*/ 562 w 753"/>
              <a:gd name="T7" fmla="*/ 185 h 2200"/>
              <a:gd name="T8" fmla="*/ 191 w 753"/>
              <a:gd name="T9" fmla="*/ 185 h 2200"/>
              <a:gd name="T10" fmla="*/ 266 w 753"/>
              <a:gd name="T11" fmla="*/ 440 h 2200"/>
              <a:gd name="T12" fmla="*/ 78 w 753"/>
              <a:gd name="T13" fmla="*/ 533 h 2200"/>
              <a:gd name="T14" fmla="*/ 2 w 753"/>
              <a:gd name="T15" fmla="*/ 1183 h 2200"/>
              <a:gd name="T16" fmla="*/ 0 w 753"/>
              <a:gd name="T17" fmla="*/ 1224 h 2200"/>
              <a:gd name="T18" fmla="*/ 118 w 753"/>
              <a:gd name="T19" fmla="*/ 1711 h 2200"/>
              <a:gd name="T20" fmla="*/ 101 w 753"/>
              <a:gd name="T21" fmla="*/ 1747 h 2200"/>
              <a:gd name="T22" fmla="*/ 121 w 753"/>
              <a:gd name="T23" fmla="*/ 1886 h 2200"/>
              <a:gd name="T24" fmla="*/ 147 w 753"/>
              <a:gd name="T25" fmla="*/ 2082 h 2200"/>
              <a:gd name="T26" fmla="*/ 101 w 753"/>
              <a:gd name="T27" fmla="*/ 2170 h 2200"/>
              <a:gd name="T28" fmla="*/ 275 w 753"/>
              <a:gd name="T29" fmla="*/ 2200 h 2200"/>
              <a:gd name="T30" fmla="*/ 304 w 753"/>
              <a:gd name="T31" fmla="*/ 2160 h 2200"/>
              <a:gd name="T32" fmla="*/ 258 w 753"/>
              <a:gd name="T33" fmla="*/ 1928 h 2200"/>
              <a:gd name="T34" fmla="*/ 284 w 753"/>
              <a:gd name="T35" fmla="*/ 1807 h 2200"/>
              <a:gd name="T36" fmla="*/ 304 w 753"/>
              <a:gd name="T37" fmla="*/ 1737 h 2200"/>
              <a:gd name="T38" fmla="*/ 353 w 753"/>
              <a:gd name="T39" fmla="*/ 1383 h 2200"/>
              <a:gd name="T40" fmla="*/ 490 w 753"/>
              <a:gd name="T41" fmla="*/ 2151 h 2200"/>
              <a:gd name="T42" fmla="*/ 635 w 753"/>
              <a:gd name="T43" fmla="*/ 2191 h 2200"/>
              <a:gd name="T44" fmla="*/ 753 w 753"/>
              <a:gd name="T45" fmla="*/ 1224 h 2200"/>
              <a:gd name="T46" fmla="*/ 41 w 753"/>
              <a:gd name="T47" fmla="*/ 1225 h 2200"/>
              <a:gd name="T48" fmla="*/ 118 w 753"/>
              <a:gd name="T49" fmla="*/ 1224 h 2200"/>
              <a:gd name="T50" fmla="*/ 41 w 753"/>
              <a:gd name="T51" fmla="*/ 1225 h 2200"/>
              <a:gd name="T52" fmla="*/ 263 w 753"/>
              <a:gd name="T53" fmla="*/ 2141 h 2200"/>
              <a:gd name="T54" fmla="*/ 267 w 753"/>
              <a:gd name="T55" fmla="*/ 2160 h 2200"/>
              <a:gd name="T56" fmla="*/ 139 w 753"/>
              <a:gd name="T57" fmla="*/ 2162 h 2200"/>
              <a:gd name="T58" fmla="*/ 140 w 753"/>
              <a:gd name="T59" fmla="*/ 2147 h 2200"/>
              <a:gd name="T60" fmla="*/ 144 w 753"/>
              <a:gd name="T61" fmla="*/ 2137 h 2200"/>
              <a:gd name="T62" fmla="*/ 150 w 753"/>
              <a:gd name="T63" fmla="*/ 2128 h 2200"/>
              <a:gd name="T64" fmla="*/ 203 w 753"/>
              <a:gd name="T65" fmla="*/ 2107 h 2200"/>
              <a:gd name="T66" fmla="*/ 257 w 753"/>
              <a:gd name="T67" fmla="*/ 2129 h 2200"/>
              <a:gd name="T68" fmla="*/ 185 w 753"/>
              <a:gd name="T69" fmla="*/ 2071 h 2200"/>
              <a:gd name="T70" fmla="*/ 221 w 753"/>
              <a:gd name="T71" fmla="*/ 1934 h 2200"/>
              <a:gd name="T72" fmla="*/ 203 w 753"/>
              <a:gd name="T73" fmla="*/ 2069 h 2200"/>
              <a:gd name="T74" fmla="*/ 267 w 753"/>
              <a:gd name="T75" fmla="*/ 1747 h 2200"/>
              <a:gd name="T76" fmla="*/ 247 w 753"/>
              <a:gd name="T77" fmla="*/ 1794 h 2200"/>
              <a:gd name="T78" fmla="*/ 247 w 753"/>
              <a:gd name="T79" fmla="*/ 1886 h 2200"/>
              <a:gd name="T80" fmla="*/ 221 w 753"/>
              <a:gd name="T81" fmla="*/ 1896 h 2200"/>
              <a:gd name="T82" fmla="*/ 169 w 753"/>
              <a:gd name="T83" fmla="*/ 1896 h 2200"/>
              <a:gd name="T84" fmla="*/ 159 w 753"/>
              <a:gd name="T85" fmla="*/ 1843 h 2200"/>
              <a:gd name="T86" fmla="*/ 154 w 753"/>
              <a:gd name="T87" fmla="*/ 1788 h 2200"/>
              <a:gd name="T88" fmla="*/ 139 w 753"/>
              <a:gd name="T89" fmla="*/ 1745 h 2200"/>
              <a:gd name="T90" fmla="*/ 267 w 753"/>
              <a:gd name="T91" fmla="*/ 1747 h 2200"/>
              <a:gd name="T92" fmla="*/ 232 w 753"/>
              <a:gd name="T93" fmla="*/ 291 h 2200"/>
              <a:gd name="T94" fmla="*/ 302 w 753"/>
              <a:gd name="T95" fmla="*/ 132 h 2200"/>
              <a:gd name="T96" fmla="*/ 376 w 753"/>
              <a:gd name="T97" fmla="*/ 140 h 2200"/>
              <a:gd name="T98" fmla="*/ 521 w 753"/>
              <a:gd name="T99" fmla="*/ 185 h 2200"/>
              <a:gd name="T100" fmla="*/ 376 w 753"/>
              <a:gd name="T101" fmla="*/ 436 h 2200"/>
              <a:gd name="T102" fmla="*/ 635 w 753"/>
              <a:gd name="T103" fmla="*/ 1224 h 2200"/>
              <a:gd name="T104" fmla="*/ 712 w 753"/>
              <a:gd name="T105" fmla="*/ 1225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53" h="2200">
                <a:moveTo>
                  <a:pt x="750" y="1183"/>
                </a:moveTo>
                <a:cubicBezTo>
                  <a:pt x="750" y="1183"/>
                  <a:pt x="750" y="1183"/>
                  <a:pt x="750" y="1183"/>
                </a:cubicBezTo>
                <a:cubicBezTo>
                  <a:pt x="714" y="593"/>
                  <a:pt x="714" y="593"/>
                  <a:pt x="714" y="593"/>
                </a:cubicBezTo>
                <a:cubicBezTo>
                  <a:pt x="711" y="560"/>
                  <a:pt x="695" y="543"/>
                  <a:pt x="675" y="533"/>
                </a:cubicBezTo>
                <a:cubicBezTo>
                  <a:pt x="518" y="455"/>
                  <a:pt x="518" y="455"/>
                  <a:pt x="518" y="455"/>
                </a:cubicBezTo>
                <a:cubicBezTo>
                  <a:pt x="487" y="440"/>
                  <a:pt x="487" y="440"/>
                  <a:pt x="487" y="440"/>
                </a:cubicBezTo>
                <a:cubicBezTo>
                  <a:pt x="532" y="406"/>
                  <a:pt x="562" y="352"/>
                  <a:pt x="562" y="291"/>
                </a:cubicBezTo>
                <a:cubicBezTo>
                  <a:pt x="562" y="185"/>
                  <a:pt x="562" y="185"/>
                  <a:pt x="562" y="185"/>
                </a:cubicBezTo>
                <a:cubicBezTo>
                  <a:pt x="562" y="83"/>
                  <a:pt x="479" y="0"/>
                  <a:pt x="376" y="0"/>
                </a:cubicBezTo>
                <a:cubicBezTo>
                  <a:pt x="274" y="0"/>
                  <a:pt x="191" y="83"/>
                  <a:pt x="191" y="185"/>
                </a:cubicBezTo>
                <a:cubicBezTo>
                  <a:pt x="191" y="291"/>
                  <a:pt x="191" y="291"/>
                  <a:pt x="191" y="291"/>
                </a:cubicBezTo>
                <a:cubicBezTo>
                  <a:pt x="191" y="352"/>
                  <a:pt x="220" y="406"/>
                  <a:pt x="266" y="440"/>
                </a:cubicBezTo>
                <a:cubicBezTo>
                  <a:pt x="235" y="455"/>
                  <a:pt x="235" y="455"/>
                  <a:pt x="235" y="455"/>
                </a:cubicBezTo>
                <a:cubicBezTo>
                  <a:pt x="78" y="533"/>
                  <a:pt x="78" y="533"/>
                  <a:pt x="78" y="533"/>
                </a:cubicBezTo>
                <a:cubicBezTo>
                  <a:pt x="58" y="543"/>
                  <a:pt x="41" y="559"/>
                  <a:pt x="39" y="59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2" y="1183"/>
                  <a:pt x="2" y="1183"/>
                  <a:pt x="2" y="1183"/>
                </a:cubicBezTo>
                <a:cubicBezTo>
                  <a:pt x="0" y="1224"/>
                  <a:pt x="0" y="1224"/>
                  <a:pt x="0" y="1224"/>
                </a:cubicBezTo>
                <a:cubicBezTo>
                  <a:pt x="0" y="1298"/>
                  <a:pt x="50" y="1359"/>
                  <a:pt x="118" y="1378"/>
                </a:cubicBezTo>
                <a:cubicBezTo>
                  <a:pt x="118" y="1711"/>
                  <a:pt x="118" y="1711"/>
                  <a:pt x="118" y="1711"/>
                </a:cubicBezTo>
                <a:cubicBezTo>
                  <a:pt x="108" y="1716"/>
                  <a:pt x="101" y="1725"/>
                  <a:pt x="101" y="1737"/>
                </a:cubicBezTo>
                <a:cubicBezTo>
                  <a:pt x="101" y="1747"/>
                  <a:pt x="101" y="1747"/>
                  <a:pt x="101" y="1747"/>
                </a:cubicBezTo>
                <a:cubicBezTo>
                  <a:pt x="101" y="1769"/>
                  <a:pt x="108" y="1790"/>
                  <a:pt x="121" y="1807"/>
                </a:cubicBezTo>
                <a:cubicBezTo>
                  <a:pt x="121" y="1886"/>
                  <a:pt x="121" y="1886"/>
                  <a:pt x="121" y="1886"/>
                </a:cubicBezTo>
                <a:cubicBezTo>
                  <a:pt x="121" y="1904"/>
                  <a:pt x="132" y="1920"/>
                  <a:pt x="147" y="1928"/>
                </a:cubicBezTo>
                <a:cubicBezTo>
                  <a:pt x="147" y="2082"/>
                  <a:pt x="147" y="2082"/>
                  <a:pt x="147" y="2082"/>
                </a:cubicBezTo>
                <a:cubicBezTo>
                  <a:pt x="119" y="2098"/>
                  <a:pt x="101" y="2125"/>
                  <a:pt x="101" y="2160"/>
                </a:cubicBezTo>
                <a:cubicBezTo>
                  <a:pt x="101" y="2170"/>
                  <a:pt x="101" y="2170"/>
                  <a:pt x="101" y="2170"/>
                </a:cubicBezTo>
                <a:cubicBezTo>
                  <a:pt x="101" y="2186"/>
                  <a:pt x="115" y="2200"/>
                  <a:pt x="131" y="2200"/>
                </a:cubicBezTo>
                <a:cubicBezTo>
                  <a:pt x="275" y="2200"/>
                  <a:pt x="275" y="2200"/>
                  <a:pt x="275" y="2200"/>
                </a:cubicBezTo>
                <a:cubicBezTo>
                  <a:pt x="291" y="2200"/>
                  <a:pt x="304" y="2186"/>
                  <a:pt x="304" y="2170"/>
                </a:cubicBezTo>
                <a:cubicBezTo>
                  <a:pt x="304" y="2160"/>
                  <a:pt x="304" y="2160"/>
                  <a:pt x="304" y="2160"/>
                </a:cubicBezTo>
                <a:cubicBezTo>
                  <a:pt x="304" y="2125"/>
                  <a:pt x="286" y="2098"/>
                  <a:pt x="258" y="2082"/>
                </a:cubicBezTo>
                <a:cubicBezTo>
                  <a:pt x="258" y="1928"/>
                  <a:pt x="258" y="1928"/>
                  <a:pt x="258" y="1928"/>
                </a:cubicBezTo>
                <a:cubicBezTo>
                  <a:pt x="273" y="1920"/>
                  <a:pt x="284" y="1904"/>
                  <a:pt x="284" y="1886"/>
                </a:cubicBezTo>
                <a:cubicBezTo>
                  <a:pt x="284" y="1807"/>
                  <a:pt x="284" y="1807"/>
                  <a:pt x="284" y="1807"/>
                </a:cubicBezTo>
                <a:cubicBezTo>
                  <a:pt x="297" y="1790"/>
                  <a:pt x="304" y="1769"/>
                  <a:pt x="304" y="1747"/>
                </a:cubicBezTo>
                <a:cubicBezTo>
                  <a:pt x="304" y="1737"/>
                  <a:pt x="304" y="1737"/>
                  <a:pt x="304" y="1737"/>
                </a:cubicBezTo>
                <a:cubicBezTo>
                  <a:pt x="304" y="1726"/>
                  <a:pt x="298" y="1716"/>
                  <a:pt x="288" y="1711"/>
                </a:cubicBezTo>
                <a:cubicBezTo>
                  <a:pt x="353" y="1383"/>
                  <a:pt x="353" y="1383"/>
                  <a:pt x="353" y="1383"/>
                </a:cubicBezTo>
                <a:cubicBezTo>
                  <a:pt x="399" y="1383"/>
                  <a:pt x="399" y="1383"/>
                  <a:pt x="399" y="1383"/>
                </a:cubicBezTo>
                <a:cubicBezTo>
                  <a:pt x="490" y="2151"/>
                  <a:pt x="490" y="2151"/>
                  <a:pt x="490" y="2151"/>
                </a:cubicBezTo>
                <a:cubicBezTo>
                  <a:pt x="492" y="2173"/>
                  <a:pt x="513" y="2191"/>
                  <a:pt x="536" y="2191"/>
                </a:cubicBezTo>
                <a:cubicBezTo>
                  <a:pt x="635" y="2191"/>
                  <a:pt x="635" y="2191"/>
                  <a:pt x="635" y="2191"/>
                </a:cubicBezTo>
                <a:cubicBezTo>
                  <a:pt x="635" y="1378"/>
                  <a:pt x="635" y="1378"/>
                  <a:pt x="635" y="1378"/>
                </a:cubicBezTo>
                <a:cubicBezTo>
                  <a:pt x="703" y="1359"/>
                  <a:pt x="753" y="1298"/>
                  <a:pt x="753" y="1224"/>
                </a:cubicBezTo>
                <a:lnTo>
                  <a:pt x="750" y="1183"/>
                </a:lnTo>
                <a:close/>
                <a:moveTo>
                  <a:pt x="41" y="1225"/>
                </a:moveTo>
                <a:cubicBezTo>
                  <a:pt x="41" y="1224"/>
                  <a:pt x="41" y="1224"/>
                  <a:pt x="41" y="1224"/>
                </a:cubicBezTo>
                <a:cubicBezTo>
                  <a:pt x="118" y="1224"/>
                  <a:pt x="118" y="1224"/>
                  <a:pt x="118" y="1224"/>
                </a:cubicBezTo>
                <a:cubicBezTo>
                  <a:pt x="118" y="1335"/>
                  <a:pt x="118" y="1335"/>
                  <a:pt x="118" y="1335"/>
                </a:cubicBezTo>
                <a:cubicBezTo>
                  <a:pt x="74" y="1318"/>
                  <a:pt x="42" y="1275"/>
                  <a:pt x="41" y="1225"/>
                </a:cubicBezTo>
                <a:moveTo>
                  <a:pt x="261" y="2137"/>
                </a:moveTo>
                <a:cubicBezTo>
                  <a:pt x="262" y="2138"/>
                  <a:pt x="262" y="2139"/>
                  <a:pt x="263" y="2141"/>
                </a:cubicBezTo>
                <a:cubicBezTo>
                  <a:pt x="264" y="2143"/>
                  <a:pt x="265" y="2145"/>
                  <a:pt x="265" y="2147"/>
                </a:cubicBezTo>
                <a:cubicBezTo>
                  <a:pt x="266" y="2151"/>
                  <a:pt x="267" y="2155"/>
                  <a:pt x="267" y="2160"/>
                </a:cubicBezTo>
                <a:cubicBezTo>
                  <a:pt x="267" y="2162"/>
                  <a:pt x="267" y="2162"/>
                  <a:pt x="267" y="2162"/>
                </a:cubicBezTo>
                <a:cubicBezTo>
                  <a:pt x="139" y="2162"/>
                  <a:pt x="139" y="2162"/>
                  <a:pt x="139" y="2162"/>
                </a:cubicBezTo>
                <a:cubicBezTo>
                  <a:pt x="139" y="2160"/>
                  <a:pt x="139" y="2160"/>
                  <a:pt x="139" y="2160"/>
                </a:cubicBezTo>
                <a:cubicBezTo>
                  <a:pt x="139" y="2155"/>
                  <a:pt x="139" y="2151"/>
                  <a:pt x="140" y="2147"/>
                </a:cubicBezTo>
                <a:cubicBezTo>
                  <a:pt x="141" y="2145"/>
                  <a:pt x="142" y="2143"/>
                  <a:pt x="143" y="2141"/>
                </a:cubicBezTo>
                <a:cubicBezTo>
                  <a:pt x="143" y="2139"/>
                  <a:pt x="143" y="2138"/>
                  <a:pt x="144" y="2137"/>
                </a:cubicBezTo>
                <a:cubicBezTo>
                  <a:pt x="145" y="2134"/>
                  <a:pt x="147" y="2132"/>
                  <a:pt x="149" y="2129"/>
                </a:cubicBezTo>
                <a:cubicBezTo>
                  <a:pt x="149" y="2129"/>
                  <a:pt x="149" y="2129"/>
                  <a:pt x="150" y="2128"/>
                </a:cubicBezTo>
                <a:cubicBezTo>
                  <a:pt x="152" y="2126"/>
                  <a:pt x="154" y="2123"/>
                  <a:pt x="156" y="2121"/>
                </a:cubicBezTo>
                <a:cubicBezTo>
                  <a:pt x="169" y="2111"/>
                  <a:pt x="187" y="2107"/>
                  <a:pt x="203" y="2107"/>
                </a:cubicBezTo>
                <a:cubicBezTo>
                  <a:pt x="222" y="2107"/>
                  <a:pt x="244" y="2113"/>
                  <a:pt x="256" y="2128"/>
                </a:cubicBezTo>
                <a:cubicBezTo>
                  <a:pt x="256" y="2129"/>
                  <a:pt x="256" y="2129"/>
                  <a:pt x="257" y="2129"/>
                </a:cubicBezTo>
                <a:cubicBezTo>
                  <a:pt x="258" y="2132"/>
                  <a:pt x="260" y="2134"/>
                  <a:pt x="261" y="2137"/>
                </a:cubicBezTo>
                <a:moveTo>
                  <a:pt x="185" y="2071"/>
                </a:moveTo>
                <a:cubicBezTo>
                  <a:pt x="185" y="1934"/>
                  <a:pt x="185" y="1934"/>
                  <a:pt x="185" y="1934"/>
                </a:cubicBezTo>
                <a:cubicBezTo>
                  <a:pt x="221" y="1934"/>
                  <a:pt x="221" y="1934"/>
                  <a:pt x="221" y="1934"/>
                </a:cubicBezTo>
                <a:cubicBezTo>
                  <a:pt x="221" y="2071"/>
                  <a:pt x="221" y="2071"/>
                  <a:pt x="221" y="2071"/>
                </a:cubicBezTo>
                <a:cubicBezTo>
                  <a:pt x="215" y="2070"/>
                  <a:pt x="209" y="2069"/>
                  <a:pt x="203" y="2069"/>
                </a:cubicBezTo>
                <a:cubicBezTo>
                  <a:pt x="197" y="2069"/>
                  <a:pt x="191" y="2070"/>
                  <a:pt x="185" y="2071"/>
                </a:cubicBezTo>
                <a:moveTo>
                  <a:pt x="267" y="1747"/>
                </a:moveTo>
                <a:cubicBezTo>
                  <a:pt x="267" y="1766"/>
                  <a:pt x="258" y="1780"/>
                  <a:pt x="251" y="1788"/>
                </a:cubicBezTo>
                <a:cubicBezTo>
                  <a:pt x="247" y="1794"/>
                  <a:pt x="247" y="1794"/>
                  <a:pt x="247" y="1794"/>
                </a:cubicBezTo>
                <a:cubicBezTo>
                  <a:pt x="247" y="1843"/>
                  <a:pt x="247" y="1843"/>
                  <a:pt x="247" y="1843"/>
                </a:cubicBezTo>
                <a:cubicBezTo>
                  <a:pt x="247" y="1886"/>
                  <a:pt x="247" y="1886"/>
                  <a:pt x="247" y="1886"/>
                </a:cubicBezTo>
                <a:cubicBezTo>
                  <a:pt x="247" y="1891"/>
                  <a:pt x="242" y="1896"/>
                  <a:pt x="236" y="1896"/>
                </a:cubicBezTo>
                <a:cubicBezTo>
                  <a:pt x="221" y="1896"/>
                  <a:pt x="221" y="1896"/>
                  <a:pt x="221" y="1896"/>
                </a:cubicBezTo>
                <a:cubicBezTo>
                  <a:pt x="185" y="1896"/>
                  <a:pt x="185" y="1896"/>
                  <a:pt x="185" y="1896"/>
                </a:cubicBezTo>
                <a:cubicBezTo>
                  <a:pt x="169" y="1896"/>
                  <a:pt x="169" y="1896"/>
                  <a:pt x="169" y="1896"/>
                </a:cubicBezTo>
                <a:cubicBezTo>
                  <a:pt x="164" y="1896"/>
                  <a:pt x="159" y="1891"/>
                  <a:pt x="159" y="1886"/>
                </a:cubicBezTo>
                <a:cubicBezTo>
                  <a:pt x="159" y="1843"/>
                  <a:pt x="159" y="1843"/>
                  <a:pt x="159" y="1843"/>
                </a:cubicBezTo>
                <a:cubicBezTo>
                  <a:pt x="159" y="1794"/>
                  <a:pt x="159" y="1794"/>
                  <a:pt x="159" y="1794"/>
                </a:cubicBezTo>
                <a:cubicBezTo>
                  <a:pt x="154" y="1788"/>
                  <a:pt x="154" y="1788"/>
                  <a:pt x="154" y="1788"/>
                </a:cubicBezTo>
                <a:cubicBezTo>
                  <a:pt x="147" y="1780"/>
                  <a:pt x="139" y="1766"/>
                  <a:pt x="139" y="1747"/>
                </a:cubicBezTo>
                <a:cubicBezTo>
                  <a:pt x="139" y="1745"/>
                  <a:pt x="139" y="1745"/>
                  <a:pt x="139" y="1745"/>
                </a:cubicBezTo>
                <a:cubicBezTo>
                  <a:pt x="267" y="1745"/>
                  <a:pt x="267" y="1745"/>
                  <a:pt x="267" y="1745"/>
                </a:cubicBezTo>
                <a:lnTo>
                  <a:pt x="267" y="1747"/>
                </a:lnTo>
                <a:close/>
                <a:moveTo>
                  <a:pt x="376" y="436"/>
                </a:moveTo>
                <a:cubicBezTo>
                  <a:pt x="297" y="436"/>
                  <a:pt x="232" y="371"/>
                  <a:pt x="232" y="291"/>
                </a:cubicBezTo>
                <a:cubicBezTo>
                  <a:pt x="232" y="201"/>
                  <a:pt x="232" y="201"/>
                  <a:pt x="232" y="201"/>
                </a:cubicBezTo>
                <a:cubicBezTo>
                  <a:pt x="232" y="163"/>
                  <a:pt x="263" y="132"/>
                  <a:pt x="302" y="132"/>
                </a:cubicBezTo>
                <a:cubicBezTo>
                  <a:pt x="301" y="132"/>
                  <a:pt x="301" y="132"/>
                  <a:pt x="301" y="132"/>
                </a:cubicBezTo>
                <a:cubicBezTo>
                  <a:pt x="323" y="137"/>
                  <a:pt x="349" y="140"/>
                  <a:pt x="376" y="140"/>
                </a:cubicBezTo>
                <a:cubicBezTo>
                  <a:pt x="429" y="140"/>
                  <a:pt x="475" y="130"/>
                  <a:pt x="502" y="114"/>
                </a:cubicBezTo>
                <a:cubicBezTo>
                  <a:pt x="514" y="135"/>
                  <a:pt x="521" y="159"/>
                  <a:pt x="521" y="185"/>
                </a:cubicBezTo>
                <a:cubicBezTo>
                  <a:pt x="521" y="291"/>
                  <a:pt x="521" y="291"/>
                  <a:pt x="521" y="291"/>
                </a:cubicBezTo>
                <a:cubicBezTo>
                  <a:pt x="521" y="371"/>
                  <a:pt x="456" y="436"/>
                  <a:pt x="376" y="436"/>
                </a:cubicBezTo>
                <a:moveTo>
                  <a:pt x="635" y="1335"/>
                </a:moveTo>
                <a:cubicBezTo>
                  <a:pt x="635" y="1224"/>
                  <a:pt x="635" y="1224"/>
                  <a:pt x="635" y="1224"/>
                </a:cubicBezTo>
                <a:cubicBezTo>
                  <a:pt x="712" y="1224"/>
                  <a:pt x="712" y="1224"/>
                  <a:pt x="712" y="1224"/>
                </a:cubicBezTo>
                <a:cubicBezTo>
                  <a:pt x="712" y="1225"/>
                  <a:pt x="712" y="1225"/>
                  <a:pt x="712" y="1225"/>
                </a:cubicBezTo>
                <a:cubicBezTo>
                  <a:pt x="711" y="1275"/>
                  <a:pt x="679" y="1318"/>
                  <a:pt x="635" y="1335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5" name="Freeform 1957">
            <a:extLst>
              <a:ext uri="{FF2B5EF4-FFF2-40B4-BE49-F238E27FC236}">
                <a16:creationId xmlns:a16="http://schemas.microsoft.com/office/drawing/2014/main" id="{6698D6C4-8852-41AA-9396-70D62AE0243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667153" y="3997440"/>
            <a:ext cx="582872" cy="555833"/>
          </a:xfrm>
          <a:custGeom>
            <a:avLst/>
            <a:gdLst>
              <a:gd name="T0" fmla="*/ 1790 w 2205"/>
              <a:gd name="T1" fmla="*/ 2101 h 2101"/>
              <a:gd name="T2" fmla="*/ 1790 w 2205"/>
              <a:gd name="T3" fmla="*/ 1983 h 2101"/>
              <a:gd name="T4" fmla="*/ 1869 w 2205"/>
              <a:gd name="T5" fmla="*/ 1903 h 2101"/>
              <a:gd name="T6" fmla="*/ 200 w 2205"/>
              <a:gd name="T7" fmla="*/ 1903 h 2101"/>
              <a:gd name="T8" fmla="*/ 398 w 2205"/>
              <a:gd name="T9" fmla="*/ 1706 h 2101"/>
              <a:gd name="T10" fmla="*/ 398 w 2205"/>
              <a:gd name="T11" fmla="*/ 1824 h 2101"/>
              <a:gd name="T12" fmla="*/ 1952 w 2205"/>
              <a:gd name="T13" fmla="*/ 1453 h 2101"/>
              <a:gd name="T14" fmla="*/ 1576 w 2205"/>
              <a:gd name="T15" fmla="*/ 1194 h 2101"/>
              <a:gd name="T16" fmla="*/ 1697 w 2205"/>
              <a:gd name="T17" fmla="*/ 795 h 2101"/>
              <a:gd name="T18" fmla="*/ 1576 w 2205"/>
              <a:gd name="T19" fmla="*/ 1104 h 2101"/>
              <a:gd name="T20" fmla="*/ 1361 w 2205"/>
              <a:gd name="T21" fmla="*/ 731 h 2101"/>
              <a:gd name="T22" fmla="*/ 1375 w 2205"/>
              <a:gd name="T23" fmla="*/ 686 h 2101"/>
              <a:gd name="T24" fmla="*/ 876 w 2205"/>
              <a:gd name="T25" fmla="*/ 587 h 2101"/>
              <a:gd name="T26" fmla="*/ 572 w 2205"/>
              <a:gd name="T27" fmla="*/ 271 h 2101"/>
              <a:gd name="T28" fmla="*/ 384 w 2205"/>
              <a:gd name="T29" fmla="*/ 2 h 2101"/>
              <a:gd name="T30" fmla="*/ 189 w 2205"/>
              <a:gd name="T31" fmla="*/ 355 h 2101"/>
              <a:gd name="T32" fmla="*/ 286 w 2205"/>
              <a:gd name="T33" fmla="*/ 382 h 2101"/>
              <a:gd name="T34" fmla="*/ 220 w 2205"/>
              <a:gd name="T35" fmla="*/ 531 h 2101"/>
              <a:gd name="T36" fmla="*/ 78 w 2205"/>
              <a:gd name="T37" fmla="*/ 703 h 2101"/>
              <a:gd name="T38" fmla="*/ 380 w 2205"/>
              <a:gd name="T39" fmla="*/ 1380 h 2101"/>
              <a:gd name="T40" fmla="*/ 2 w 2205"/>
              <a:gd name="T41" fmla="*/ 1686 h 2101"/>
              <a:gd name="T42" fmla="*/ 398 w 2205"/>
              <a:gd name="T43" fmla="*/ 1642 h 2101"/>
              <a:gd name="T44" fmla="*/ 1530 w 2205"/>
              <a:gd name="T45" fmla="*/ 1931 h 2101"/>
              <a:gd name="T46" fmla="*/ 2051 w 2205"/>
              <a:gd name="T47" fmla="*/ 1903 h 2101"/>
              <a:gd name="T48" fmla="*/ 1952 w 2205"/>
              <a:gd name="T49" fmla="*/ 1453 h 2101"/>
              <a:gd name="T50" fmla="*/ 313 w 2205"/>
              <a:gd name="T51" fmla="*/ 365 h 2101"/>
              <a:gd name="T52" fmla="*/ 488 w 2205"/>
              <a:gd name="T53" fmla="*/ 157 h 2101"/>
              <a:gd name="T54" fmla="*/ 540 w 2205"/>
              <a:gd name="T55" fmla="*/ 271 h 2101"/>
              <a:gd name="T56" fmla="*/ 1333 w 2205"/>
              <a:gd name="T57" fmla="*/ 711 h 2101"/>
              <a:gd name="T58" fmla="*/ 1165 w 2205"/>
              <a:gd name="T59" fmla="*/ 678 h 2101"/>
              <a:gd name="T60" fmla="*/ 1075 w 2205"/>
              <a:gd name="T61" fmla="*/ 1697 h 2101"/>
              <a:gd name="T62" fmla="*/ 1172 w 2205"/>
              <a:gd name="T63" fmla="*/ 1736 h 2101"/>
              <a:gd name="T64" fmla="*/ 1437 w 2205"/>
              <a:gd name="T65" fmla="*/ 1720 h 2101"/>
              <a:gd name="T66" fmla="*/ 1148 w 2205"/>
              <a:gd name="T67" fmla="*/ 1781 h 2101"/>
              <a:gd name="T68" fmla="*/ 724 w 2205"/>
              <a:gd name="T69" fmla="*/ 1720 h 2101"/>
              <a:gd name="T70" fmla="*/ 1039 w 2205"/>
              <a:gd name="T71" fmla="*/ 1718 h 2101"/>
              <a:gd name="T72" fmla="*/ 1190 w 2205"/>
              <a:gd name="T73" fmla="*/ 1773 h 2101"/>
              <a:gd name="T74" fmla="*/ 1197 w 2205"/>
              <a:gd name="T75" fmla="*/ 1660 h 2101"/>
              <a:gd name="T76" fmla="*/ 997 w 2205"/>
              <a:gd name="T77" fmla="*/ 1057 h 2101"/>
              <a:gd name="T78" fmla="*/ 604 w 2205"/>
              <a:gd name="T79" fmla="*/ 692 h 2101"/>
              <a:gd name="T80" fmla="*/ 1131 w 2205"/>
              <a:gd name="T81" fmla="*/ 809 h 2101"/>
              <a:gd name="T82" fmla="*/ 1327 w 2205"/>
              <a:gd name="T83" fmla="*/ 786 h 2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205" h="2101">
                <a:moveTo>
                  <a:pt x="1790" y="1706"/>
                </a:moveTo>
                <a:cubicBezTo>
                  <a:pt x="1681" y="1706"/>
                  <a:pt x="1593" y="1795"/>
                  <a:pt x="1593" y="1903"/>
                </a:cubicBezTo>
                <a:cubicBezTo>
                  <a:pt x="1593" y="2012"/>
                  <a:pt x="1681" y="2101"/>
                  <a:pt x="1790" y="2101"/>
                </a:cubicBezTo>
                <a:cubicBezTo>
                  <a:pt x="1899" y="2101"/>
                  <a:pt x="1987" y="2012"/>
                  <a:pt x="1987" y="1903"/>
                </a:cubicBezTo>
                <a:cubicBezTo>
                  <a:pt x="1987" y="1795"/>
                  <a:pt x="1899" y="1706"/>
                  <a:pt x="1790" y="1706"/>
                </a:cubicBezTo>
                <a:moveTo>
                  <a:pt x="1790" y="1983"/>
                </a:moveTo>
                <a:cubicBezTo>
                  <a:pt x="1746" y="1983"/>
                  <a:pt x="1711" y="1947"/>
                  <a:pt x="1711" y="1903"/>
                </a:cubicBezTo>
                <a:cubicBezTo>
                  <a:pt x="1711" y="1860"/>
                  <a:pt x="1746" y="1824"/>
                  <a:pt x="1790" y="1824"/>
                </a:cubicBezTo>
                <a:cubicBezTo>
                  <a:pt x="1834" y="1824"/>
                  <a:pt x="1869" y="1860"/>
                  <a:pt x="1869" y="1903"/>
                </a:cubicBezTo>
                <a:cubicBezTo>
                  <a:pt x="1869" y="1947"/>
                  <a:pt x="1834" y="1983"/>
                  <a:pt x="1790" y="1983"/>
                </a:cubicBezTo>
                <a:moveTo>
                  <a:pt x="398" y="1706"/>
                </a:moveTo>
                <a:cubicBezTo>
                  <a:pt x="289" y="1706"/>
                  <a:pt x="200" y="1795"/>
                  <a:pt x="200" y="1903"/>
                </a:cubicBezTo>
                <a:cubicBezTo>
                  <a:pt x="200" y="2012"/>
                  <a:pt x="289" y="2101"/>
                  <a:pt x="398" y="2101"/>
                </a:cubicBezTo>
                <a:cubicBezTo>
                  <a:pt x="506" y="2101"/>
                  <a:pt x="595" y="2012"/>
                  <a:pt x="595" y="1903"/>
                </a:cubicBezTo>
                <a:cubicBezTo>
                  <a:pt x="595" y="1795"/>
                  <a:pt x="506" y="1706"/>
                  <a:pt x="398" y="1706"/>
                </a:cubicBezTo>
                <a:moveTo>
                  <a:pt x="398" y="1983"/>
                </a:moveTo>
                <a:cubicBezTo>
                  <a:pt x="354" y="1983"/>
                  <a:pt x="318" y="1947"/>
                  <a:pt x="318" y="1903"/>
                </a:cubicBezTo>
                <a:cubicBezTo>
                  <a:pt x="318" y="1860"/>
                  <a:pt x="354" y="1824"/>
                  <a:pt x="398" y="1824"/>
                </a:cubicBezTo>
                <a:cubicBezTo>
                  <a:pt x="441" y="1824"/>
                  <a:pt x="477" y="1860"/>
                  <a:pt x="477" y="1903"/>
                </a:cubicBezTo>
                <a:cubicBezTo>
                  <a:pt x="477" y="1947"/>
                  <a:pt x="441" y="1983"/>
                  <a:pt x="398" y="1983"/>
                </a:cubicBezTo>
                <a:moveTo>
                  <a:pt x="1952" y="1453"/>
                </a:moveTo>
                <a:cubicBezTo>
                  <a:pt x="1579" y="1453"/>
                  <a:pt x="1579" y="1453"/>
                  <a:pt x="1579" y="1453"/>
                </a:cubicBezTo>
                <a:cubicBezTo>
                  <a:pt x="1517" y="1194"/>
                  <a:pt x="1517" y="1194"/>
                  <a:pt x="1517" y="1194"/>
                </a:cubicBezTo>
                <a:cubicBezTo>
                  <a:pt x="1576" y="1194"/>
                  <a:pt x="1576" y="1194"/>
                  <a:pt x="1576" y="1194"/>
                </a:cubicBezTo>
                <a:cubicBezTo>
                  <a:pt x="1668" y="1194"/>
                  <a:pt x="1742" y="1120"/>
                  <a:pt x="1742" y="1028"/>
                </a:cubicBezTo>
                <a:cubicBezTo>
                  <a:pt x="1742" y="840"/>
                  <a:pt x="1742" y="840"/>
                  <a:pt x="1742" y="840"/>
                </a:cubicBezTo>
                <a:cubicBezTo>
                  <a:pt x="1742" y="815"/>
                  <a:pt x="1722" y="795"/>
                  <a:pt x="1697" y="795"/>
                </a:cubicBezTo>
                <a:cubicBezTo>
                  <a:pt x="1672" y="795"/>
                  <a:pt x="1652" y="815"/>
                  <a:pt x="1652" y="840"/>
                </a:cubicBezTo>
                <a:cubicBezTo>
                  <a:pt x="1652" y="1028"/>
                  <a:pt x="1652" y="1028"/>
                  <a:pt x="1652" y="1028"/>
                </a:cubicBezTo>
                <a:cubicBezTo>
                  <a:pt x="1652" y="1070"/>
                  <a:pt x="1618" y="1104"/>
                  <a:pt x="1576" y="1104"/>
                </a:cubicBezTo>
                <a:cubicBezTo>
                  <a:pt x="1496" y="1104"/>
                  <a:pt x="1496" y="1104"/>
                  <a:pt x="1496" y="1104"/>
                </a:cubicBezTo>
                <a:cubicBezTo>
                  <a:pt x="1415" y="765"/>
                  <a:pt x="1415" y="765"/>
                  <a:pt x="1415" y="765"/>
                </a:cubicBezTo>
                <a:cubicBezTo>
                  <a:pt x="1409" y="741"/>
                  <a:pt x="1385" y="726"/>
                  <a:pt x="1361" y="731"/>
                </a:cubicBezTo>
                <a:cubicBezTo>
                  <a:pt x="1360" y="732"/>
                  <a:pt x="1360" y="732"/>
                  <a:pt x="1360" y="732"/>
                </a:cubicBezTo>
                <a:cubicBezTo>
                  <a:pt x="1364" y="723"/>
                  <a:pt x="1368" y="713"/>
                  <a:pt x="1371" y="703"/>
                </a:cubicBezTo>
                <a:cubicBezTo>
                  <a:pt x="1375" y="686"/>
                  <a:pt x="1375" y="686"/>
                  <a:pt x="1375" y="686"/>
                </a:cubicBezTo>
                <a:cubicBezTo>
                  <a:pt x="1174" y="646"/>
                  <a:pt x="1174" y="646"/>
                  <a:pt x="1174" y="646"/>
                </a:cubicBezTo>
                <a:cubicBezTo>
                  <a:pt x="1174" y="646"/>
                  <a:pt x="1174" y="646"/>
                  <a:pt x="1174" y="646"/>
                </a:cubicBezTo>
                <a:cubicBezTo>
                  <a:pt x="876" y="587"/>
                  <a:pt x="876" y="587"/>
                  <a:pt x="876" y="587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509" y="400"/>
                  <a:pt x="509" y="400"/>
                  <a:pt x="509" y="400"/>
                </a:cubicBezTo>
                <a:cubicBezTo>
                  <a:pt x="547" y="370"/>
                  <a:pt x="572" y="323"/>
                  <a:pt x="572" y="271"/>
                </a:cubicBezTo>
                <a:cubicBezTo>
                  <a:pt x="572" y="166"/>
                  <a:pt x="572" y="166"/>
                  <a:pt x="572" y="166"/>
                </a:cubicBezTo>
                <a:cubicBezTo>
                  <a:pt x="573" y="75"/>
                  <a:pt x="499" y="1"/>
                  <a:pt x="408" y="0"/>
                </a:cubicBezTo>
                <a:cubicBezTo>
                  <a:pt x="400" y="0"/>
                  <a:pt x="392" y="1"/>
                  <a:pt x="384" y="2"/>
                </a:cubicBezTo>
                <a:cubicBezTo>
                  <a:pt x="304" y="13"/>
                  <a:pt x="242" y="82"/>
                  <a:pt x="242" y="165"/>
                </a:cubicBezTo>
                <a:cubicBezTo>
                  <a:pt x="242" y="219"/>
                  <a:pt x="242" y="219"/>
                  <a:pt x="242" y="219"/>
                </a:cubicBezTo>
                <a:cubicBezTo>
                  <a:pt x="238" y="276"/>
                  <a:pt x="222" y="291"/>
                  <a:pt x="189" y="355"/>
                </a:cubicBezTo>
                <a:cubicBezTo>
                  <a:pt x="186" y="361"/>
                  <a:pt x="186" y="368"/>
                  <a:pt x="190" y="373"/>
                </a:cubicBezTo>
                <a:cubicBezTo>
                  <a:pt x="193" y="379"/>
                  <a:pt x="199" y="382"/>
                  <a:pt x="205" y="382"/>
                </a:cubicBezTo>
                <a:cubicBezTo>
                  <a:pt x="286" y="382"/>
                  <a:pt x="286" y="382"/>
                  <a:pt x="286" y="382"/>
                </a:cubicBezTo>
                <a:cubicBezTo>
                  <a:pt x="290" y="387"/>
                  <a:pt x="296" y="392"/>
                  <a:pt x="301" y="396"/>
                </a:cubicBezTo>
                <a:cubicBezTo>
                  <a:pt x="270" y="432"/>
                  <a:pt x="270" y="432"/>
                  <a:pt x="270" y="432"/>
                </a:cubicBezTo>
                <a:cubicBezTo>
                  <a:pt x="246" y="460"/>
                  <a:pt x="229" y="494"/>
                  <a:pt x="220" y="531"/>
                </a:cubicBezTo>
                <a:cubicBezTo>
                  <a:pt x="202" y="615"/>
                  <a:pt x="202" y="615"/>
                  <a:pt x="202" y="615"/>
                </a:cubicBezTo>
                <a:cubicBezTo>
                  <a:pt x="184" y="604"/>
                  <a:pt x="163" y="600"/>
                  <a:pt x="141" y="604"/>
                </a:cubicBezTo>
                <a:cubicBezTo>
                  <a:pt x="97" y="614"/>
                  <a:pt x="68" y="658"/>
                  <a:pt x="78" y="703"/>
                </a:cubicBezTo>
                <a:cubicBezTo>
                  <a:pt x="197" y="1255"/>
                  <a:pt x="197" y="1255"/>
                  <a:pt x="197" y="1255"/>
                </a:cubicBezTo>
                <a:cubicBezTo>
                  <a:pt x="213" y="1327"/>
                  <a:pt x="278" y="1380"/>
                  <a:pt x="352" y="1380"/>
                </a:cubicBezTo>
                <a:cubicBezTo>
                  <a:pt x="380" y="1380"/>
                  <a:pt x="380" y="1380"/>
                  <a:pt x="380" y="1380"/>
                </a:cubicBezTo>
                <a:cubicBezTo>
                  <a:pt x="380" y="1453"/>
                  <a:pt x="380" y="1453"/>
                  <a:pt x="380" y="1453"/>
                </a:cubicBezTo>
                <a:cubicBezTo>
                  <a:pt x="252" y="1453"/>
                  <a:pt x="252" y="1453"/>
                  <a:pt x="252" y="1453"/>
                </a:cubicBezTo>
                <a:cubicBezTo>
                  <a:pt x="121" y="1453"/>
                  <a:pt x="6" y="1555"/>
                  <a:pt x="2" y="1686"/>
                </a:cubicBezTo>
                <a:cubicBezTo>
                  <a:pt x="0" y="1783"/>
                  <a:pt x="55" y="1867"/>
                  <a:pt x="137" y="1907"/>
                </a:cubicBezTo>
                <a:cubicBezTo>
                  <a:pt x="137" y="1906"/>
                  <a:pt x="136" y="1905"/>
                  <a:pt x="136" y="1903"/>
                </a:cubicBezTo>
                <a:cubicBezTo>
                  <a:pt x="136" y="1759"/>
                  <a:pt x="253" y="1642"/>
                  <a:pt x="398" y="1642"/>
                </a:cubicBezTo>
                <a:cubicBezTo>
                  <a:pt x="542" y="1642"/>
                  <a:pt x="659" y="1759"/>
                  <a:pt x="659" y="1903"/>
                </a:cubicBezTo>
                <a:cubicBezTo>
                  <a:pt x="659" y="1913"/>
                  <a:pt x="658" y="1922"/>
                  <a:pt x="657" y="1931"/>
                </a:cubicBezTo>
                <a:cubicBezTo>
                  <a:pt x="1530" y="1931"/>
                  <a:pt x="1530" y="1931"/>
                  <a:pt x="1530" y="1931"/>
                </a:cubicBezTo>
                <a:cubicBezTo>
                  <a:pt x="1529" y="1922"/>
                  <a:pt x="1529" y="1913"/>
                  <a:pt x="1529" y="1903"/>
                </a:cubicBezTo>
                <a:cubicBezTo>
                  <a:pt x="1529" y="1759"/>
                  <a:pt x="1646" y="1642"/>
                  <a:pt x="1790" y="1642"/>
                </a:cubicBezTo>
                <a:cubicBezTo>
                  <a:pt x="1934" y="1642"/>
                  <a:pt x="2051" y="1759"/>
                  <a:pt x="2051" y="1903"/>
                </a:cubicBezTo>
                <a:cubicBezTo>
                  <a:pt x="2051" y="1907"/>
                  <a:pt x="2051" y="1911"/>
                  <a:pt x="2051" y="1914"/>
                </a:cubicBezTo>
                <a:cubicBezTo>
                  <a:pt x="2141" y="1879"/>
                  <a:pt x="2205" y="1790"/>
                  <a:pt x="2202" y="1686"/>
                </a:cubicBezTo>
                <a:cubicBezTo>
                  <a:pt x="2199" y="1555"/>
                  <a:pt x="2084" y="1453"/>
                  <a:pt x="1952" y="1453"/>
                </a:cubicBezTo>
                <a:moveTo>
                  <a:pt x="425" y="403"/>
                </a:moveTo>
                <a:cubicBezTo>
                  <a:pt x="419" y="403"/>
                  <a:pt x="413" y="404"/>
                  <a:pt x="406" y="404"/>
                </a:cubicBezTo>
                <a:cubicBezTo>
                  <a:pt x="370" y="404"/>
                  <a:pt x="337" y="389"/>
                  <a:pt x="313" y="365"/>
                </a:cubicBezTo>
                <a:cubicBezTo>
                  <a:pt x="310" y="341"/>
                  <a:pt x="308" y="296"/>
                  <a:pt x="333" y="250"/>
                </a:cubicBezTo>
                <a:cubicBezTo>
                  <a:pt x="368" y="185"/>
                  <a:pt x="445" y="173"/>
                  <a:pt x="483" y="159"/>
                </a:cubicBezTo>
                <a:cubicBezTo>
                  <a:pt x="485" y="159"/>
                  <a:pt x="486" y="158"/>
                  <a:pt x="488" y="157"/>
                </a:cubicBezTo>
                <a:cubicBezTo>
                  <a:pt x="508" y="149"/>
                  <a:pt x="524" y="137"/>
                  <a:pt x="533" y="123"/>
                </a:cubicBezTo>
                <a:cubicBezTo>
                  <a:pt x="537" y="136"/>
                  <a:pt x="540" y="151"/>
                  <a:pt x="540" y="166"/>
                </a:cubicBezTo>
                <a:cubicBezTo>
                  <a:pt x="540" y="271"/>
                  <a:pt x="540" y="271"/>
                  <a:pt x="540" y="271"/>
                </a:cubicBezTo>
                <a:cubicBezTo>
                  <a:pt x="540" y="337"/>
                  <a:pt x="490" y="394"/>
                  <a:pt x="425" y="403"/>
                </a:cubicBezTo>
                <a:moveTo>
                  <a:pt x="1165" y="678"/>
                </a:moveTo>
                <a:cubicBezTo>
                  <a:pt x="1333" y="711"/>
                  <a:pt x="1333" y="711"/>
                  <a:pt x="1333" y="711"/>
                </a:cubicBezTo>
                <a:cubicBezTo>
                  <a:pt x="1311" y="761"/>
                  <a:pt x="1259" y="792"/>
                  <a:pt x="1203" y="785"/>
                </a:cubicBezTo>
                <a:cubicBezTo>
                  <a:pt x="1140" y="777"/>
                  <a:pt x="1140" y="777"/>
                  <a:pt x="1140" y="777"/>
                </a:cubicBezTo>
                <a:lnTo>
                  <a:pt x="1165" y="678"/>
                </a:lnTo>
                <a:close/>
                <a:moveTo>
                  <a:pt x="1172" y="1736"/>
                </a:moveTo>
                <a:cubicBezTo>
                  <a:pt x="1164" y="1738"/>
                  <a:pt x="1156" y="1739"/>
                  <a:pt x="1148" y="1739"/>
                </a:cubicBezTo>
                <a:cubicBezTo>
                  <a:pt x="1118" y="1739"/>
                  <a:pt x="1090" y="1723"/>
                  <a:pt x="1075" y="1697"/>
                </a:cubicBezTo>
                <a:cubicBezTo>
                  <a:pt x="1054" y="1660"/>
                  <a:pt x="1054" y="1660"/>
                  <a:pt x="1054" y="1660"/>
                </a:cubicBezTo>
                <a:cubicBezTo>
                  <a:pt x="1145" y="1660"/>
                  <a:pt x="1145" y="1660"/>
                  <a:pt x="1145" y="1660"/>
                </a:cubicBezTo>
                <a:lnTo>
                  <a:pt x="1172" y="1736"/>
                </a:lnTo>
                <a:close/>
                <a:moveTo>
                  <a:pt x="1474" y="1453"/>
                </a:moveTo>
                <a:cubicBezTo>
                  <a:pt x="1454" y="1453"/>
                  <a:pt x="1437" y="1470"/>
                  <a:pt x="1437" y="1490"/>
                </a:cubicBezTo>
                <a:cubicBezTo>
                  <a:pt x="1437" y="1720"/>
                  <a:pt x="1437" y="1720"/>
                  <a:pt x="1437" y="1720"/>
                </a:cubicBezTo>
                <a:cubicBezTo>
                  <a:pt x="1437" y="1753"/>
                  <a:pt x="1410" y="1780"/>
                  <a:pt x="1377" y="1780"/>
                </a:cubicBezTo>
                <a:cubicBezTo>
                  <a:pt x="1153" y="1780"/>
                  <a:pt x="1153" y="1780"/>
                  <a:pt x="1153" y="1780"/>
                </a:cubicBezTo>
                <a:cubicBezTo>
                  <a:pt x="1151" y="1780"/>
                  <a:pt x="1150" y="1781"/>
                  <a:pt x="1148" y="1781"/>
                </a:cubicBezTo>
                <a:cubicBezTo>
                  <a:pt x="1147" y="1781"/>
                  <a:pt x="1146" y="1780"/>
                  <a:pt x="1144" y="1780"/>
                </a:cubicBezTo>
                <a:cubicBezTo>
                  <a:pt x="783" y="1780"/>
                  <a:pt x="783" y="1780"/>
                  <a:pt x="783" y="1780"/>
                </a:cubicBezTo>
                <a:cubicBezTo>
                  <a:pt x="750" y="1780"/>
                  <a:pt x="724" y="1753"/>
                  <a:pt x="724" y="1720"/>
                </a:cubicBezTo>
                <a:cubicBezTo>
                  <a:pt x="724" y="1660"/>
                  <a:pt x="724" y="1660"/>
                  <a:pt x="724" y="1660"/>
                </a:cubicBezTo>
                <a:cubicBezTo>
                  <a:pt x="1006" y="1660"/>
                  <a:pt x="1006" y="1660"/>
                  <a:pt x="1006" y="1660"/>
                </a:cubicBezTo>
                <a:cubicBezTo>
                  <a:pt x="1039" y="1718"/>
                  <a:pt x="1039" y="1718"/>
                  <a:pt x="1039" y="1718"/>
                </a:cubicBezTo>
                <a:cubicBezTo>
                  <a:pt x="1062" y="1757"/>
                  <a:pt x="1102" y="1779"/>
                  <a:pt x="1144" y="1780"/>
                </a:cubicBezTo>
                <a:cubicBezTo>
                  <a:pt x="1153" y="1780"/>
                  <a:pt x="1153" y="1780"/>
                  <a:pt x="1153" y="1780"/>
                </a:cubicBezTo>
                <a:cubicBezTo>
                  <a:pt x="1165" y="1780"/>
                  <a:pt x="1178" y="1778"/>
                  <a:pt x="1190" y="1773"/>
                </a:cubicBezTo>
                <a:cubicBezTo>
                  <a:pt x="1225" y="1761"/>
                  <a:pt x="1225" y="1761"/>
                  <a:pt x="1225" y="1761"/>
                </a:cubicBezTo>
                <a:cubicBezTo>
                  <a:pt x="1189" y="1660"/>
                  <a:pt x="1189" y="1660"/>
                  <a:pt x="1189" y="1660"/>
                </a:cubicBezTo>
                <a:cubicBezTo>
                  <a:pt x="1197" y="1660"/>
                  <a:pt x="1197" y="1660"/>
                  <a:pt x="1197" y="1660"/>
                </a:cubicBezTo>
                <a:cubicBezTo>
                  <a:pt x="1208" y="1660"/>
                  <a:pt x="1218" y="1655"/>
                  <a:pt x="1224" y="1646"/>
                </a:cubicBezTo>
                <a:cubicBezTo>
                  <a:pt x="1230" y="1637"/>
                  <a:pt x="1231" y="1626"/>
                  <a:pt x="1227" y="1616"/>
                </a:cubicBezTo>
                <a:cubicBezTo>
                  <a:pt x="1175" y="1490"/>
                  <a:pt x="1002" y="1070"/>
                  <a:pt x="997" y="1057"/>
                </a:cubicBezTo>
                <a:cubicBezTo>
                  <a:pt x="973" y="992"/>
                  <a:pt x="910" y="949"/>
                  <a:pt x="841" y="949"/>
                </a:cubicBezTo>
                <a:cubicBezTo>
                  <a:pt x="660" y="949"/>
                  <a:pt x="660" y="949"/>
                  <a:pt x="660" y="949"/>
                </a:cubicBezTo>
                <a:cubicBezTo>
                  <a:pt x="604" y="692"/>
                  <a:pt x="604" y="692"/>
                  <a:pt x="604" y="692"/>
                </a:cubicBezTo>
                <a:cubicBezTo>
                  <a:pt x="804" y="763"/>
                  <a:pt x="804" y="763"/>
                  <a:pt x="804" y="763"/>
                </a:cubicBezTo>
                <a:cubicBezTo>
                  <a:pt x="813" y="766"/>
                  <a:pt x="822" y="769"/>
                  <a:pt x="831" y="769"/>
                </a:cubicBezTo>
                <a:cubicBezTo>
                  <a:pt x="1131" y="809"/>
                  <a:pt x="1131" y="809"/>
                  <a:pt x="1131" y="809"/>
                </a:cubicBezTo>
                <a:cubicBezTo>
                  <a:pt x="1199" y="818"/>
                  <a:pt x="1199" y="818"/>
                  <a:pt x="1199" y="818"/>
                </a:cubicBezTo>
                <a:cubicBezTo>
                  <a:pt x="1247" y="824"/>
                  <a:pt x="1294" y="808"/>
                  <a:pt x="1327" y="776"/>
                </a:cubicBezTo>
                <a:cubicBezTo>
                  <a:pt x="1327" y="779"/>
                  <a:pt x="1327" y="782"/>
                  <a:pt x="1327" y="786"/>
                </a:cubicBezTo>
                <a:cubicBezTo>
                  <a:pt x="1486" y="1453"/>
                  <a:pt x="1486" y="1453"/>
                  <a:pt x="1486" y="1453"/>
                </a:cubicBezTo>
                <a:lnTo>
                  <a:pt x="1474" y="145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7ACB305-7F42-49DE-BA3B-BE119BB3DD68}"/>
              </a:ext>
            </a:extLst>
          </p:cNvPr>
          <p:cNvGrpSpPr>
            <a:grpSpLocks noChangeAspect="1"/>
          </p:cNvGrpSpPr>
          <p:nvPr/>
        </p:nvGrpSpPr>
        <p:grpSpPr>
          <a:xfrm>
            <a:off x="6768236" y="3938745"/>
            <a:ext cx="201668" cy="601355"/>
            <a:chOff x="6019801" y="3806826"/>
            <a:chExt cx="1054100" cy="3143249"/>
          </a:xfrm>
          <a:solidFill>
            <a:schemeClr val="bg2"/>
          </a:solidFill>
        </p:grpSpPr>
        <p:sp>
          <p:nvSpPr>
            <p:cNvPr id="37" name="Freeform 1872">
              <a:extLst>
                <a:ext uri="{FF2B5EF4-FFF2-40B4-BE49-F238E27FC236}">
                  <a16:creationId xmlns:a16="http://schemas.microsoft.com/office/drawing/2014/main" id="{FAE3BA8D-D7D0-4FFA-B77A-D5F2D14750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9801" y="4584700"/>
              <a:ext cx="1054100" cy="2365375"/>
            </a:xfrm>
            <a:custGeom>
              <a:avLst/>
              <a:gdLst>
                <a:gd name="T0" fmla="*/ 734 w 739"/>
                <a:gd name="T1" fmla="*/ 750 h 1656"/>
                <a:gd name="T2" fmla="*/ 731 w 739"/>
                <a:gd name="T3" fmla="*/ 710 h 1656"/>
                <a:gd name="T4" fmla="*/ 731 w 739"/>
                <a:gd name="T5" fmla="*/ 710 h 1656"/>
                <a:gd name="T6" fmla="*/ 696 w 739"/>
                <a:gd name="T7" fmla="*/ 135 h 1656"/>
                <a:gd name="T8" fmla="*/ 658 w 739"/>
                <a:gd name="T9" fmla="*/ 77 h 1656"/>
                <a:gd name="T10" fmla="*/ 595 w 739"/>
                <a:gd name="T11" fmla="*/ 46 h 1656"/>
                <a:gd name="T12" fmla="*/ 590 w 739"/>
                <a:gd name="T13" fmla="*/ 44 h 1656"/>
                <a:gd name="T14" fmla="*/ 503 w 739"/>
                <a:gd name="T15" fmla="*/ 0 h 1656"/>
                <a:gd name="T16" fmla="*/ 467 w 739"/>
                <a:gd name="T17" fmla="*/ 221 h 1656"/>
                <a:gd name="T18" fmla="*/ 447 w 739"/>
                <a:gd name="T19" fmla="*/ 238 h 1656"/>
                <a:gd name="T20" fmla="*/ 292 w 739"/>
                <a:gd name="T21" fmla="*/ 238 h 1656"/>
                <a:gd name="T22" fmla="*/ 272 w 739"/>
                <a:gd name="T23" fmla="*/ 221 h 1656"/>
                <a:gd name="T24" fmla="*/ 235 w 739"/>
                <a:gd name="T25" fmla="*/ 0 h 1656"/>
                <a:gd name="T26" fmla="*/ 148 w 739"/>
                <a:gd name="T27" fmla="*/ 44 h 1656"/>
                <a:gd name="T28" fmla="*/ 143 w 739"/>
                <a:gd name="T29" fmla="*/ 46 h 1656"/>
                <a:gd name="T30" fmla="*/ 81 w 739"/>
                <a:gd name="T31" fmla="*/ 77 h 1656"/>
                <a:gd name="T32" fmla="*/ 43 w 739"/>
                <a:gd name="T33" fmla="*/ 135 h 1656"/>
                <a:gd name="T34" fmla="*/ 12 w 739"/>
                <a:gd name="T35" fmla="*/ 630 h 1656"/>
                <a:gd name="T36" fmla="*/ 5 w 739"/>
                <a:gd name="T37" fmla="*/ 750 h 1656"/>
                <a:gd name="T38" fmla="*/ 120 w 739"/>
                <a:gd name="T39" fmla="*/ 900 h 1656"/>
                <a:gd name="T40" fmla="*/ 120 w 739"/>
                <a:gd name="T41" fmla="*/ 1656 h 1656"/>
                <a:gd name="T42" fmla="*/ 217 w 739"/>
                <a:gd name="T43" fmla="*/ 1656 h 1656"/>
                <a:gd name="T44" fmla="*/ 262 w 739"/>
                <a:gd name="T45" fmla="*/ 1616 h 1656"/>
                <a:gd name="T46" fmla="*/ 349 w 739"/>
                <a:gd name="T47" fmla="*/ 906 h 1656"/>
                <a:gd name="T48" fmla="*/ 390 w 739"/>
                <a:gd name="T49" fmla="*/ 906 h 1656"/>
                <a:gd name="T50" fmla="*/ 477 w 739"/>
                <a:gd name="T51" fmla="*/ 1616 h 1656"/>
                <a:gd name="T52" fmla="*/ 522 w 739"/>
                <a:gd name="T53" fmla="*/ 1656 h 1656"/>
                <a:gd name="T54" fmla="*/ 618 w 739"/>
                <a:gd name="T55" fmla="*/ 1656 h 1656"/>
                <a:gd name="T56" fmla="*/ 618 w 739"/>
                <a:gd name="T57" fmla="*/ 900 h 1656"/>
                <a:gd name="T58" fmla="*/ 734 w 739"/>
                <a:gd name="T59" fmla="*/ 750 h 1656"/>
                <a:gd name="T60" fmla="*/ 120 w 739"/>
                <a:gd name="T61" fmla="*/ 858 h 1656"/>
                <a:gd name="T62" fmla="*/ 45 w 739"/>
                <a:gd name="T63" fmla="*/ 751 h 1656"/>
                <a:gd name="T64" fmla="*/ 50 w 739"/>
                <a:gd name="T65" fmla="*/ 671 h 1656"/>
                <a:gd name="T66" fmla="*/ 120 w 739"/>
                <a:gd name="T67" fmla="*/ 671 h 1656"/>
                <a:gd name="T68" fmla="*/ 120 w 739"/>
                <a:gd name="T69" fmla="*/ 858 h 1656"/>
                <a:gd name="T70" fmla="*/ 120 w 739"/>
                <a:gd name="T71" fmla="*/ 630 h 1656"/>
                <a:gd name="T72" fmla="*/ 52 w 739"/>
                <a:gd name="T73" fmla="*/ 630 h 1656"/>
                <a:gd name="T74" fmla="*/ 83 w 739"/>
                <a:gd name="T75" fmla="*/ 137 h 1656"/>
                <a:gd name="T76" fmla="*/ 99 w 739"/>
                <a:gd name="T77" fmla="*/ 113 h 1656"/>
                <a:gd name="T78" fmla="*/ 120 w 739"/>
                <a:gd name="T79" fmla="*/ 103 h 1656"/>
                <a:gd name="T80" fmla="*/ 120 w 739"/>
                <a:gd name="T81" fmla="*/ 630 h 1656"/>
                <a:gd name="T82" fmla="*/ 618 w 739"/>
                <a:gd name="T83" fmla="*/ 103 h 1656"/>
                <a:gd name="T84" fmla="*/ 640 w 739"/>
                <a:gd name="T85" fmla="*/ 113 h 1656"/>
                <a:gd name="T86" fmla="*/ 656 w 739"/>
                <a:gd name="T87" fmla="*/ 137 h 1656"/>
                <a:gd name="T88" fmla="*/ 686 w 739"/>
                <a:gd name="T89" fmla="*/ 630 h 1656"/>
                <a:gd name="T90" fmla="*/ 618 w 739"/>
                <a:gd name="T91" fmla="*/ 630 h 1656"/>
                <a:gd name="T92" fmla="*/ 618 w 739"/>
                <a:gd name="T93" fmla="*/ 103 h 1656"/>
                <a:gd name="T94" fmla="*/ 618 w 739"/>
                <a:gd name="T95" fmla="*/ 858 h 1656"/>
                <a:gd name="T96" fmla="*/ 618 w 739"/>
                <a:gd name="T97" fmla="*/ 789 h 1656"/>
                <a:gd name="T98" fmla="*/ 618 w 739"/>
                <a:gd name="T99" fmla="*/ 671 h 1656"/>
                <a:gd name="T100" fmla="*/ 688 w 739"/>
                <a:gd name="T101" fmla="*/ 671 h 1656"/>
                <a:gd name="T102" fmla="*/ 693 w 739"/>
                <a:gd name="T103" fmla="*/ 751 h 1656"/>
                <a:gd name="T104" fmla="*/ 618 w 739"/>
                <a:gd name="T105" fmla="*/ 858 h 1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9" h="1656">
                  <a:moveTo>
                    <a:pt x="734" y="750"/>
                  </a:moveTo>
                  <a:cubicBezTo>
                    <a:pt x="731" y="710"/>
                    <a:pt x="731" y="710"/>
                    <a:pt x="731" y="710"/>
                  </a:cubicBezTo>
                  <a:cubicBezTo>
                    <a:pt x="731" y="710"/>
                    <a:pt x="731" y="710"/>
                    <a:pt x="731" y="710"/>
                  </a:cubicBezTo>
                  <a:cubicBezTo>
                    <a:pt x="696" y="135"/>
                    <a:pt x="696" y="135"/>
                    <a:pt x="696" y="135"/>
                  </a:cubicBezTo>
                  <a:cubicBezTo>
                    <a:pt x="693" y="102"/>
                    <a:pt x="683" y="90"/>
                    <a:pt x="658" y="77"/>
                  </a:cubicBezTo>
                  <a:cubicBezTo>
                    <a:pt x="595" y="46"/>
                    <a:pt x="595" y="46"/>
                    <a:pt x="595" y="46"/>
                  </a:cubicBezTo>
                  <a:cubicBezTo>
                    <a:pt x="594" y="45"/>
                    <a:pt x="592" y="44"/>
                    <a:pt x="590" y="44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467" y="221"/>
                    <a:pt x="467" y="221"/>
                    <a:pt x="467" y="221"/>
                  </a:cubicBezTo>
                  <a:cubicBezTo>
                    <a:pt x="466" y="230"/>
                    <a:pt x="457" y="238"/>
                    <a:pt x="447" y="238"/>
                  </a:cubicBezTo>
                  <a:cubicBezTo>
                    <a:pt x="292" y="238"/>
                    <a:pt x="292" y="238"/>
                    <a:pt x="292" y="238"/>
                  </a:cubicBezTo>
                  <a:cubicBezTo>
                    <a:pt x="282" y="238"/>
                    <a:pt x="274" y="231"/>
                    <a:pt x="272" y="221"/>
                  </a:cubicBezTo>
                  <a:cubicBezTo>
                    <a:pt x="235" y="0"/>
                    <a:pt x="235" y="0"/>
                    <a:pt x="235" y="0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4"/>
                    <a:pt x="145" y="45"/>
                    <a:pt x="143" y="46"/>
                  </a:cubicBezTo>
                  <a:cubicBezTo>
                    <a:pt x="81" y="77"/>
                    <a:pt x="81" y="77"/>
                    <a:pt x="81" y="77"/>
                  </a:cubicBezTo>
                  <a:cubicBezTo>
                    <a:pt x="61" y="87"/>
                    <a:pt x="46" y="102"/>
                    <a:pt x="43" y="135"/>
                  </a:cubicBezTo>
                  <a:cubicBezTo>
                    <a:pt x="12" y="630"/>
                    <a:pt x="12" y="630"/>
                    <a:pt x="12" y="630"/>
                  </a:cubicBezTo>
                  <a:cubicBezTo>
                    <a:pt x="5" y="750"/>
                    <a:pt x="5" y="750"/>
                    <a:pt x="5" y="750"/>
                  </a:cubicBezTo>
                  <a:cubicBezTo>
                    <a:pt x="0" y="821"/>
                    <a:pt x="52" y="882"/>
                    <a:pt x="120" y="900"/>
                  </a:cubicBezTo>
                  <a:cubicBezTo>
                    <a:pt x="120" y="1656"/>
                    <a:pt x="120" y="1656"/>
                    <a:pt x="120" y="1656"/>
                  </a:cubicBezTo>
                  <a:cubicBezTo>
                    <a:pt x="217" y="1656"/>
                    <a:pt x="217" y="1656"/>
                    <a:pt x="217" y="1656"/>
                  </a:cubicBezTo>
                  <a:cubicBezTo>
                    <a:pt x="239" y="1656"/>
                    <a:pt x="259" y="1638"/>
                    <a:pt x="262" y="1616"/>
                  </a:cubicBezTo>
                  <a:cubicBezTo>
                    <a:pt x="349" y="906"/>
                    <a:pt x="349" y="906"/>
                    <a:pt x="349" y="906"/>
                  </a:cubicBezTo>
                  <a:cubicBezTo>
                    <a:pt x="390" y="906"/>
                    <a:pt x="390" y="906"/>
                    <a:pt x="390" y="906"/>
                  </a:cubicBezTo>
                  <a:cubicBezTo>
                    <a:pt x="477" y="1616"/>
                    <a:pt x="477" y="1616"/>
                    <a:pt x="477" y="1616"/>
                  </a:cubicBezTo>
                  <a:cubicBezTo>
                    <a:pt x="480" y="1638"/>
                    <a:pt x="500" y="1656"/>
                    <a:pt x="522" y="1656"/>
                  </a:cubicBezTo>
                  <a:cubicBezTo>
                    <a:pt x="618" y="1656"/>
                    <a:pt x="618" y="1656"/>
                    <a:pt x="618" y="1656"/>
                  </a:cubicBezTo>
                  <a:cubicBezTo>
                    <a:pt x="618" y="900"/>
                    <a:pt x="618" y="900"/>
                    <a:pt x="618" y="900"/>
                  </a:cubicBezTo>
                  <a:cubicBezTo>
                    <a:pt x="686" y="882"/>
                    <a:pt x="739" y="821"/>
                    <a:pt x="734" y="750"/>
                  </a:cubicBezTo>
                  <a:moveTo>
                    <a:pt x="120" y="858"/>
                  </a:moveTo>
                  <a:cubicBezTo>
                    <a:pt x="77" y="842"/>
                    <a:pt x="44" y="803"/>
                    <a:pt x="45" y="751"/>
                  </a:cubicBezTo>
                  <a:cubicBezTo>
                    <a:pt x="50" y="671"/>
                    <a:pt x="50" y="671"/>
                    <a:pt x="50" y="671"/>
                  </a:cubicBezTo>
                  <a:cubicBezTo>
                    <a:pt x="120" y="671"/>
                    <a:pt x="120" y="671"/>
                    <a:pt x="120" y="671"/>
                  </a:cubicBezTo>
                  <a:lnTo>
                    <a:pt x="120" y="858"/>
                  </a:lnTo>
                  <a:close/>
                  <a:moveTo>
                    <a:pt x="120" y="630"/>
                  </a:moveTo>
                  <a:cubicBezTo>
                    <a:pt x="52" y="630"/>
                    <a:pt x="52" y="630"/>
                    <a:pt x="52" y="630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4" y="123"/>
                    <a:pt x="92" y="117"/>
                    <a:pt x="99" y="113"/>
                  </a:cubicBezTo>
                  <a:cubicBezTo>
                    <a:pt x="120" y="103"/>
                    <a:pt x="120" y="103"/>
                    <a:pt x="120" y="103"/>
                  </a:cubicBezTo>
                  <a:lnTo>
                    <a:pt x="120" y="630"/>
                  </a:lnTo>
                  <a:close/>
                  <a:moveTo>
                    <a:pt x="618" y="103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7" y="117"/>
                    <a:pt x="655" y="123"/>
                    <a:pt x="656" y="137"/>
                  </a:cubicBezTo>
                  <a:cubicBezTo>
                    <a:pt x="686" y="630"/>
                    <a:pt x="686" y="630"/>
                    <a:pt x="686" y="630"/>
                  </a:cubicBezTo>
                  <a:cubicBezTo>
                    <a:pt x="618" y="630"/>
                    <a:pt x="618" y="630"/>
                    <a:pt x="618" y="630"/>
                  </a:cubicBezTo>
                  <a:lnTo>
                    <a:pt x="618" y="103"/>
                  </a:lnTo>
                  <a:close/>
                  <a:moveTo>
                    <a:pt x="618" y="858"/>
                  </a:moveTo>
                  <a:cubicBezTo>
                    <a:pt x="618" y="789"/>
                    <a:pt x="618" y="789"/>
                    <a:pt x="618" y="789"/>
                  </a:cubicBezTo>
                  <a:cubicBezTo>
                    <a:pt x="618" y="671"/>
                    <a:pt x="618" y="671"/>
                    <a:pt x="618" y="671"/>
                  </a:cubicBezTo>
                  <a:cubicBezTo>
                    <a:pt x="688" y="671"/>
                    <a:pt x="688" y="671"/>
                    <a:pt x="688" y="671"/>
                  </a:cubicBezTo>
                  <a:cubicBezTo>
                    <a:pt x="693" y="751"/>
                    <a:pt x="693" y="751"/>
                    <a:pt x="693" y="751"/>
                  </a:cubicBezTo>
                  <a:cubicBezTo>
                    <a:pt x="695" y="803"/>
                    <a:pt x="662" y="842"/>
                    <a:pt x="618" y="85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1873">
              <a:extLst>
                <a:ext uri="{FF2B5EF4-FFF2-40B4-BE49-F238E27FC236}">
                  <a16:creationId xmlns:a16="http://schemas.microsoft.com/office/drawing/2014/main" id="{8E2CCAFB-2BD7-435A-A0BA-DE86E0F4F6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73788" y="3806826"/>
              <a:ext cx="746125" cy="808037"/>
            </a:xfrm>
            <a:custGeom>
              <a:avLst/>
              <a:gdLst>
                <a:gd name="T0" fmla="*/ 488 w 523"/>
                <a:gd name="T1" fmla="*/ 209 h 566"/>
                <a:gd name="T2" fmla="*/ 471 w 523"/>
                <a:gd name="T3" fmla="*/ 209 h 566"/>
                <a:gd name="T4" fmla="*/ 262 w 523"/>
                <a:gd name="T5" fmla="*/ 0 h 566"/>
                <a:gd name="T6" fmla="*/ 52 w 523"/>
                <a:gd name="T7" fmla="*/ 209 h 566"/>
                <a:gd name="T8" fmla="*/ 35 w 523"/>
                <a:gd name="T9" fmla="*/ 209 h 566"/>
                <a:gd name="T10" fmla="*/ 0 w 523"/>
                <a:gd name="T11" fmla="*/ 244 h 566"/>
                <a:gd name="T12" fmla="*/ 0 w 523"/>
                <a:gd name="T13" fmla="*/ 384 h 566"/>
                <a:gd name="T14" fmla="*/ 35 w 523"/>
                <a:gd name="T15" fmla="*/ 419 h 566"/>
                <a:gd name="T16" fmla="*/ 52 w 523"/>
                <a:gd name="T17" fmla="*/ 419 h 566"/>
                <a:gd name="T18" fmla="*/ 81 w 523"/>
                <a:gd name="T19" fmla="*/ 402 h 566"/>
                <a:gd name="T20" fmla="*/ 261 w 523"/>
                <a:gd name="T21" fmla="*/ 566 h 566"/>
                <a:gd name="T22" fmla="*/ 441 w 523"/>
                <a:gd name="T23" fmla="*/ 402 h 566"/>
                <a:gd name="T24" fmla="*/ 470 w 523"/>
                <a:gd name="T25" fmla="*/ 419 h 566"/>
                <a:gd name="T26" fmla="*/ 488 w 523"/>
                <a:gd name="T27" fmla="*/ 419 h 566"/>
                <a:gd name="T28" fmla="*/ 523 w 523"/>
                <a:gd name="T29" fmla="*/ 384 h 566"/>
                <a:gd name="T30" fmla="*/ 523 w 523"/>
                <a:gd name="T31" fmla="*/ 244 h 566"/>
                <a:gd name="T32" fmla="*/ 488 w 523"/>
                <a:gd name="T33" fmla="*/ 209 h 566"/>
                <a:gd name="T34" fmla="*/ 402 w 523"/>
                <a:gd name="T35" fmla="*/ 385 h 566"/>
                <a:gd name="T36" fmla="*/ 261 w 523"/>
                <a:gd name="T37" fmla="*/ 526 h 566"/>
                <a:gd name="T38" fmla="*/ 184 w 523"/>
                <a:gd name="T39" fmla="*/ 502 h 566"/>
                <a:gd name="T40" fmla="*/ 121 w 523"/>
                <a:gd name="T41" fmla="*/ 385 h 566"/>
                <a:gd name="T42" fmla="*/ 121 w 523"/>
                <a:gd name="T43" fmla="*/ 298 h 566"/>
                <a:gd name="T44" fmla="*/ 122 w 523"/>
                <a:gd name="T45" fmla="*/ 284 h 566"/>
                <a:gd name="T46" fmla="*/ 169 w 523"/>
                <a:gd name="T47" fmla="*/ 234 h 566"/>
                <a:gd name="T48" fmla="*/ 188 w 523"/>
                <a:gd name="T49" fmla="*/ 231 h 566"/>
                <a:gd name="T50" fmla="*/ 218 w 523"/>
                <a:gd name="T51" fmla="*/ 235 h 566"/>
                <a:gd name="T52" fmla="*/ 229 w 523"/>
                <a:gd name="T53" fmla="*/ 237 h 566"/>
                <a:gd name="T54" fmla="*/ 261 w 523"/>
                <a:gd name="T55" fmla="*/ 238 h 566"/>
                <a:gd name="T56" fmla="*/ 327 w 523"/>
                <a:gd name="T57" fmla="*/ 232 h 566"/>
                <a:gd name="T58" fmla="*/ 368 w 523"/>
                <a:gd name="T59" fmla="*/ 220 h 566"/>
                <a:gd name="T60" fmla="*/ 383 w 523"/>
                <a:gd name="T61" fmla="*/ 212 h 566"/>
                <a:gd name="T62" fmla="*/ 386 w 523"/>
                <a:gd name="T63" fmla="*/ 217 h 566"/>
                <a:gd name="T64" fmla="*/ 402 w 523"/>
                <a:gd name="T65" fmla="*/ 282 h 566"/>
                <a:gd name="T66" fmla="*/ 402 w 523"/>
                <a:gd name="T67" fmla="*/ 385 h 566"/>
                <a:gd name="T68" fmla="*/ 436 w 523"/>
                <a:gd name="T69" fmla="*/ 237 h 566"/>
                <a:gd name="T70" fmla="*/ 261 w 523"/>
                <a:gd name="T71" fmla="*/ 101 h 566"/>
                <a:gd name="T72" fmla="*/ 87 w 523"/>
                <a:gd name="T73" fmla="*/ 235 h 566"/>
                <a:gd name="T74" fmla="*/ 87 w 523"/>
                <a:gd name="T75" fmla="*/ 209 h 566"/>
                <a:gd name="T76" fmla="*/ 262 w 523"/>
                <a:gd name="T77" fmla="*/ 35 h 566"/>
                <a:gd name="T78" fmla="*/ 436 w 523"/>
                <a:gd name="T79" fmla="*/ 209 h 566"/>
                <a:gd name="T80" fmla="*/ 436 w 523"/>
                <a:gd name="T81" fmla="*/ 237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3" h="566">
                  <a:moveTo>
                    <a:pt x="488" y="209"/>
                  </a:moveTo>
                  <a:cubicBezTo>
                    <a:pt x="471" y="209"/>
                    <a:pt x="471" y="209"/>
                    <a:pt x="471" y="209"/>
                  </a:cubicBezTo>
                  <a:cubicBezTo>
                    <a:pt x="471" y="94"/>
                    <a:pt x="377" y="0"/>
                    <a:pt x="262" y="0"/>
                  </a:cubicBezTo>
                  <a:cubicBezTo>
                    <a:pt x="146" y="0"/>
                    <a:pt x="52" y="94"/>
                    <a:pt x="52" y="209"/>
                  </a:cubicBezTo>
                  <a:cubicBezTo>
                    <a:pt x="35" y="209"/>
                    <a:pt x="35" y="209"/>
                    <a:pt x="35" y="209"/>
                  </a:cubicBezTo>
                  <a:cubicBezTo>
                    <a:pt x="15" y="209"/>
                    <a:pt x="0" y="225"/>
                    <a:pt x="0" y="244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0" y="403"/>
                    <a:pt x="15" y="419"/>
                    <a:pt x="35" y="419"/>
                  </a:cubicBezTo>
                  <a:cubicBezTo>
                    <a:pt x="52" y="419"/>
                    <a:pt x="52" y="419"/>
                    <a:pt x="52" y="419"/>
                  </a:cubicBezTo>
                  <a:cubicBezTo>
                    <a:pt x="64" y="419"/>
                    <a:pt x="75" y="412"/>
                    <a:pt x="81" y="402"/>
                  </a:cubicBezTo>
                  <a:cubicBezTo>
                    <a:pt x="90" y="494"/>
                    <a:pt x="167" y="566"/>
                    <a:pt x="261" y="566"/>
                  </a:cubicBezTo>
                  <a:cubicBezTo>
                    <a:pt x="355" y="566"/>
                    <a:pt x="433" y="494"/>
                    <a:pt x="441" y="402"/>
                  </a:cubicBezTo>
                  <a:cubicBezTo>
                    <a:pt x="447" y="412"/>
                    <a:pt x="458" y="419"/>
                    <a:pt x="470" y="419"/>
                  </a:cubicBezTo>
                  <a:cubicBezTo>
                    <a:pt x="488" y="419"/>
                    <a:pt x="488" y="419"/>
                    <a:pt x="488" y="419"/>
                  </a:cubicBezTo>
                  <a:cubicBezTo>
                    <a:pt x="507" y="419"/>
                    <a:pt x="523" y="403"/>
                    <a:pt x="523" y="384"/>
                  </a:cubicBezTo>
                  <a:cubicBezTo>
                    <a:pt x="523" y="244"/>
                    <a:pt x="523" y="244"/>
                    <a:pt x="523" y="244"/>
                  </a:cubicBezTo>
                  <a:cubicBezTo>
                    <a:pt x="523" y="225"/>
                    <a:pt x="507" y="209"/>
                    <a:pt x="488" y="209"/>
                  </a:cubicBezTo>
                  <a:close/>
                  <a:moveTo>
                    <a:pt x="402" y="385"/>
                  </a:moveTo>
                  <a:cubicBezTo>
                    <a:pt x="402" y="463"/>
                    <a:pt x="339" y="526"/>
                    <a:pt x="261" y="526"/>
                  </a:cubicBezTo>
                  <a:cubicBezTo>
                    <a:pt x="233" y="526"/>
                    <a:pt x="206" y="517"/>
                    <a:pt x="184" y="502"/>
                  </a:cubicBezTo>
                  <a:cubicBezTo>
                    <a:pt x="146" y="477"/>
                    <a:pt x="121" y="434"/>
                    <a:pt x="121" y="385"/>
                  </a:cubicBezTo>
                  <a:cubicBezTo>
                    <a:pt x="121" y="298"/>
                    <a:pt x="121" y="298"/>
                    <a:pt x="121" y="298"/>
                  </a:cubicBezTo>
                  <a:cubicBezTo>
                    <a:pt x="121" y="293"/>
                    <a:pt x="121" y="288"/>
                    <a:pt x="122" y="284"/>
                  </a:cubicBezTo>
                  <a:cubicBezTo>
                    <a:pt x="127" y="260"/>
                    <a:pt x="145" y="241"/>
                    <a:pt x="169" y="234"/>
                  </a:cubicBezTo>
                  <a:cubicBezTo>
                    <a:pt x="175" y="232"/>
                    <a:pt x="181" y="231"/>
                    <a:pt x="188" y="231"/>
                  </a:cubicBezTo>
                  <a:cubicBezTo>
                    <a:pt x="198" y="233"/>
                    <a:pt x="208" y="234"/>
                    <a:pt x="218" y="235"/>
                  </a:cubicBezTo>
                  <a:cubicBezTo>
                    <a:pt x="222" y="236"/>
                    <a:pt x="226" y="236"/>
                    <a:pt x="229" y="237"/>
                  </a:cubicBezTo>
                  <a:cubicBezTo>
                    <a:pt x="240" y="237"/>
                    <a:pt x="250" y="238"/>
                    <a:pt x="261" y="238"/>
                  </a:cubicBezTo>
                  <a:cubicBezTo>
                    <a:pt x="285" y="238"/>
                    <a:pt x="307" y="236"/>
                    <a:pt x="327" y="232"/>
                  </a:cubicBezTo>
                  <a:cubicBezTo>
                    <a:pt x="342" y="229"/>
                    <a:pt x="356" y="225"/>
                    <a:pt x="368" y="220"/>
                  </a:cubicBezTo>
                  <a:cubicBezTo>
                    <a:pt x="373" y="217"/>
                    <a:pt x="379" y="215"/>
                    <a:pt x="383" y="212"/>
                  </a:cubicBezTo>
                  <a:cubicBezTo>
                    <a:pt x="384" y="214"/>
                    <a:pt x="385" y="215"/>
                    <a:pt x="386" y="217"/>
                  </a:cubicBezTo>
                  <a:cubicBezTo>
                    <a:pt x="396" y="237"/>
                    <a:pt x="402" y="258"/>
                    <a:pt x="402" y="282"/>
                  </a:cubicBezTo>
                  <a:lnTo>
                    <a:pt x="402" y="385"/>
                  </a:lnTo>
                  <a:close/>
                  <a:moveTo>
                    <a:pt x="436" y="237"/>
                  </a:moveTo>
                  <a:cubicBezTo>
                    <a:pt x="416" y="159"/>
                    <a:pt x="345" y="101"/>
                    <a:pt x="261" y="101"/>
                  </a:cubicBezTo>
                  <a:cubicBezTo>
                    <a:pt x="178" y="101"/>
                    <a:pt x="108" y="158"/>
                    <a:pt x="87" y="235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7" y="113"/>
                    <a:pt x="165" y="35"/>
                    <a:pt x="262" y="35"/>
                  </a:cubicBezTo>
                  <a:cubicBezTo>
                    <a:pt x="358" y="35"/>
                    <a:pt x="436" y="113"/>
                    <a:pt x="436" y="209"/>
                  </a:cubicBezTo>
                  <a:lnTo>
                    <a:pt x="436" y="2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39" name="Freeform 1919">
            <a:extLst>
              <a:ext uri="{FF2B5EF4-FFF2-40B4-BE49-F238E27FC236}">
                <a16:creationId xmlns:a16="http://schemas.microsoft.com/office/drawing/2014/main" id="{9CCA0107-CB3A-4F50-BC2D-B9EC3AEBFAD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3726" y="3938745"/>
            <a:ext cx="394221" cy="601355"/>
          </a:xfrm>
          <a:custGeom>
            <a:avLst/>
            <a:gdLst>
              <a:gd name="T0" fmla="*/ 1263 w 1443"/>
              <a:gd name="T1" fmla="*/ 1213 h 2200"/>
              <a:gd name="T2" fmla="*/ 983 w 1443"/>
              <a:gd name="T3" fmla="*/ 1138 h 2200"/>
              <a:gd name="T4" fmla="*/ 995 w 1443"/>
              <a:gd name="T5" fmla="*/ 1124 h 2200"/>
              <a:gd name="T6" fmla="*/ 997 w 1443"/>
              <a:gd name="T7" fmla="*/ 1121 h 2200"/>
              <a:gd name="T8" fmla="*/ 849 w 1443"/>
              <a:gd name="T9" fmla="*/ 937 h 2200"/>
              <a:gd name="T10" fmla="*/ 587 w 1443"/>
              <a:gd name="T11" fmla="*/ 740 h 2200"/>
              <a:gd name="T12" fmla="*/ 436 w 1443"/>
              <a:gd name="T13" fmla="*/ 286 h 2200"/>
              <a:gd name="T14" fmla="*/ 262 w 1443"/>
              <a:gd name="T15" fmla="*/ 0 h 2200"/>
              <a:gd name="T16" fmla="*/ 87 w 1443"/>
              <a:gd name="T17" fmla="*/ 174 h 2200"/>
              <a:gd name="T18" fmla="*/ 31 w 1443"/>
              <a:gd name="T19" fmla="*/ 375 h 2200"/>
              <a:gd name="T20" fmla="*/ 49 w 1443"/>
              <a:gd name="T21" fmla="*/ 404 h 2200"/>
              <a:gd name="T22" fmla="*/ 74 w 1443"/>
              <a:gd name="T23" fmla="*/ 483 h 2200"/>
              <a:gd name="T24" fmla="*/ 59 w 1443"/>
              <a:gd name="T25" fmla="*/ 983 h 2200"/>
              <a:gd name="T26" fmla="*/ 34 w 1443"/>
              <a:gd name="T27" fmla="*/ 1683 h 2200"/>
              <a:gd name="T28" fmla="*/ 54 w 1443"/>
              <a:gd name="T29" fmla="*/ 2028 h 2200"/>
              <a:gd name="T30" fmla="*/ 255 w 1443"/>
              <a:gd name="T31" fmla="*/ 1683 h 2200"/>
              <a:gd name="T32" fmla="*/ 447 w 1443"/>
              <a:gd name="T33" fmla="*/ 2064 h 2200"/>
              <a:gd name="T34" fmla="*/ 481 w 1443"/>
              <a:gd name="T35" fmla="*/ 1683 h 2200"/>
              <a:gd name="T36" fmla="*/ 590 w 1443"/>
              <a:gd name="T37" fmla="*/ 1643 h 2200"/>
              <a:gd name="T38" fmla="*/ 426 w 1443"/>
              <a:gd name="T39" fmla="*/ 904 h 2200"/>
              <a:gd name="T40" fmla="*/ 729 w 1443"/>
              <a:gd name="T41" fmla="*/ 1092 h 2200"/>
              <a:gd name="T42" fmla="*/ 816 w 1443"/>
              <a:gd name="T43" fmla="*/ 1143 h 2200"/>
              <a:gd name="T44" fmla="*/ 730 w 1443"/>
              <a:gd name="T45" fmla="*/ 1244 h 2200"/>
              <a:gd name="T46" fmla="*/ 682 w 1443"/>
              <a:gd name="T47" fmla="*/ 2145 h 2200"/>
              <a:gd name="T48" fmla="*/ 704 w 1443"/>
              <a:gd name="T49" fmla="*/ 2124 h 2200"/>
              <a:gd name="T50" fmla="*/ 1286 w 1443"/>
              <a:gd name="T51" fmla="*/ 1845 h 2200"/>
              <a:gd name="T52" fmla="*/ 1225 w 1443"/>
              <a:gd name="T53" fmla="*/ 2091 h 2200"/>
              <a:gd name="T54" fmla="*/ 1443 w 1443"/>
              <a:gd name="T55" fmla="*/ 2091 h 2200"/>
              <a:gd name="T56" fmla="*/ 281 w 1443"/>
              <a:gd name="T57" fmla="*/ 426 h 2200"/>
              <a:gd name="T58" fmla="*/ 162 w 1443"/>
              <a:gd name="T59" fmla="*/ 386 h 2200"/>
              <a:gd name="T60" fmla="*/ 342 w 1443"/>
              <a:gd name="T61" fmla="*/ 168 h 2200"/>
              <a:gd name="T62" fmla="*/ 395 w 1443"/>
              <a:gd name="T63" fmla="*/ 129 h 2200"/>
              <a:gd name="T64" fmla="*/ 403 w 1443"/>
              <a:gd name="T65" fmla="*/ 286 h 2200"/>
              <a:gd name="T66" fmla="*/ 856 w 1443"/>
              <a:gd name="T67" fmla="*/ 993 h 2200"/>
              <a:gd name="T68" fmla="*/ 963 w 1443"/>
              <a:gd name="T69" fmla="*/ 1100 h 2200"/>
              <a:gd name="T70" fmla="*/ 841 w 1443"/>
              <a:gd name="T71" fmla="*/ 1113 h 2200"/>
              <a:gd name="T72" fmla="*/ 856 w 1443"/>
              <a:gd name="T73" fmla="*/ 993 h 2200"/>
              <a:gd name="T74" fmla="*/ 773 w 1443"/>
              <a:gd name="T75" fmla="*/ 1247 h 2200"/>
              <a:gd name="T76" fmla="*/ 820 w 1443"/>
              <a:gd name="T77" fmla="*/ 1187 h 2200"/>
              <a:gd name="T78" fmla="*/ 1220 w 1443"/>
              <a:gd name="T79" fmla="*/ 1217 h 2200"/>
              <a:gd name="T80" fmla="*/ 729 w 1443"/>
              <a:gd name="T81" fmla="*/ 1801 h 2200"/>
              <a:gd name="T82" fmla="*/ 1275 w 1443"/>
              <a:gd name="T83" fmla="*/ 2091 h 2200"/>
              <a:gd name="T84" fmla="*/ 1318 w 1443"/>
              <a:gd name="T85" fmla="*/ 2034 h 2200"/>
              <a:gd name="T86" fmla="*/ 1334 w 1443"/>
              <a:gd name="T87" fmla="*/ 2032 h 2200"/>
              <a:gd name="T88" fmla="*/ 1393 w 1443"/>
              <a:gd name="T89" fmla="*/ 2091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43" h="2200">
                <a:moveTo>
                  <a:pt x="1344" y="1983"/>
                </a:moveTo>
                <a:cubicBezTo>
                  <a:pt x="1263" y="1213"/>
                  <a:pt x="1263" y="1213"/>
                  <a:pt x="1263" y="1213"/>
                </a:cubicBezTo>
                <a:cubicBezTo>
                  <a:pt x="1258" y="1165"/>
                  <a:pt x="1216" y="1130"/>
                  <a:pt x="1170" y="1131"/>
                </a:cubicBezTo>
                <a:cubicBezTo>
                  <a:pt x="983" y="1138"/>
                  <a:pt x="983" y="1138"/>
                  <a:pt x="983" y="1138"/>
                </a:cubicBezTo>
                <a:cubicBezTo>
                  <a:pt x="987" y="1134"/>
                  <a:pt x="991" y="1130"/>
                  <a:pt x="994" y="1125"/>
                </a:cubicBezTo>
                <a:cubicBezTo>
                  <a:pt x="994" y="1125"/>
                  <a:pt x="994" y="1125"/>
                  <a:pt x="995" y="1124"/>
                </a:cubicBezTo>
                <a:cubicBezTo>
                  <a:pt x="995" y="1124"/>
                  <a:pt x="995" y="1124"/>
                  <a:pt x="995" y="1124"/>
                </a:cubicBezTo>
                <a:cubicBezTo>
                  <a:pt x="996" y="1123"/>
                  <a:pt x="997" y="1122"/>
                  <a:pt x="997" y="1121"/>
                </a:cubicBezTo>
                <a:cubicBezTo>
                  <a:pt x="1026" y="1071"/>
                  <a:pt x="1026" y="1071"/>
                  <a:pt x="1026" y="1071"/>
                </a:cubicBezTo>
                <a:cubicBezTo>
                  <a:pt x="849" y="937"/>
                  <a:pt x="849" y="937"/>
                  <a:pt x="849" y="937"/>
                </a:cubicBezTo>
                <a:cubicBezTo>
                  <a:pt x="849" y="937"/>
                  <a:pt x="849" y="937"/>
                  <a:pt x="849" y="937"/>
                </a:cubicBezTo>
                <a:cubicBezTo>
                  <a:pt x="587" y="740"/>
                  <a:pt x="587" y="740"/>
                  <a:pt x="587" y="740"/>
                </a:cubicBezTo>
                <a:cubicBezTo>
                  <a:pt x="304" y="455"/>
                  <a:pt x="304" y="455"/>
                  <a:pt x="304" y="455"/>
                </a:cubicBezTo>
                <a:cubicBezTo>
                  <a:pt x="380" y="436"/>
                  <a:pt x="436" y="368"/>
                  <a:pt x="436" y="286"/>
                </a:cubicBezTo>
                <a:cubicBezTo>
                  <a:pt x="437" y="175"/>
                  <a:pt x="437" y="175"/>
                  <a:pt x="437" y="175"/>
                </a:cubicBezTo>
                <a:cubicBezTo>
                  <a:pt x="437" y="79"/>
                  <a:pt x="359" y="0"/>
                  <a:pt x="262" y="0"/>
                </a:cubicBezTo>
                <a:cubicBezTo>
                  <a:pt x="254" y="0"/>
                  <a:pt x="246" y="0"/>
                  <a:pt x="238" y="2"/>
                </a:cubicBezTo>
                <a:cubicBezTo>
                  <a:pt x="153" y="13"/>
                  <a:pt x="87" y="86"/>
                  <a:pt x="87" y="174"/>
                </a:cubicBezTo>
                <a:cubicBezTo>
                  <a:pt x="87" y="231"/>
                  <a:pt x="87" y="231"/>
                  <a:pt x="87" y="231"/>
                </a:cubicBezTo>
                <a:cubicBezTo>
                  <a:pt x="83" y="292"/>
                  <a:pt x="66" y="308"/>
                  <a:pt x="31" y="375"/>
                </a:cubicBezTo>
                <a:cubicBezTo>
                  <a:pt x="28" y="381"/>
                  <a:pt x="28" y="389"/>
                  <a:pt x="32" y="395"/>
                </a:cubicBezTo>
                <a:cubicBezTo>
                  <a:pt x="35" y="400"/>
                  <a:pt x="42" y="404"/>
                  <a:pt x="49" y="404"/>
                </a:cubicBezTo>
                <a:cubicBezTo>
                  <a:pt x="117" y="404"/>
                  <a:pt x="117" y="404"/>
                  <a:pt x="117" y="404"/>
                </a:cubicBezTo>
                <a:cubicBezTo>
                  <a:pt x="74" y="483"/>
                  <a:pt x="74" y="483"/>
                  <a:pt x="74" y="483"/>
                </a:cubicBezTo>
                <a:cubicBezTo>
                  <a:pt x="63" y="504"/>
                  <a:pt x="53" y="530"/>
                  <a:pt x="53" y="564"/>
                </a:cubicBezTo>
                <a:cubicBezTo>
                  <a:pt x="59" y="983"/>
                  <a:pt x="59" y="983"/>
                  <a:pt x="59" y="983"/>
                </a:cubicBezTo>
                <a:cubicBezTo>
                  <a:pt x="3" y="1646"/>
                  <a:pt x="3" y="1646"/>
                  <a:pt x="3" y="1646"/>
                </a:cubicBezTo>
                <a:cubicBezTo>
                  <a:pt x="0" y="1665"/>
                  <a:pt x="15" y="1683"/>
                  <a:pt x="34" y="1683"/>
                </a:cubicBezTo>
                <a:cubicBezTo>
                  <a:pt x="83" y="1683"/>
                  <a:pt x="83" y="1683"/>
                  <a:pt x="83" y="1683"/>
                </a:cubicBezTo>
                <a:cubicBezTo>
                  <a:pt x="54" y="2028"/>
                  <a:pt x="54" y="2028"/>
                  <a:pt x="54" y="2028"/>
                </a:cubicBezTo>
                <a:cubicBezTo>
                  <a:pt x="49" y="2086"/>
                  <a:pt x="92" y="2136"/>
                  <a:pt x="149" y="2141"/>
                </a:cubicBezTo>
                <a:cubicBezTo>
                  <a:pt x="255" y="1683"/>
                  <a:pt x="255" y="1683"/>
                  <a:pt x="255" y="1683"/>
                </a:cubicBezTo>
                <a:cubicBezTo>
                  <a:pt x="299" y="1683"/>
                  <a:pt x="299" y="1683"/>
                  <a:pt x="299" y="1683"/>
                </a:cubicBezTo>
                <a:cubicBezTo>
                  <a:pt x="447" y="2064"/>
                  <a:pt x="447" y="2064"/>
                  <a:pt x="447" y="2064"/>
                </a:cubicBezTo>
                <a:cubicBezTo>
                  <a:pt x="467" y="2118"/>
                  <a:pt x="530" y="2152"/>
                  <a:pt x="587" y="2139"/>
                </a:cubicBezTo>
                <a:cubicBezTo>
                  <a:pt x="481" y="1683"/>
                  <a:pt x="481" y="1683"/>
                  <a:pt x="481" y="1683"/>
                </a:cubicBezTo>
                <a:cubicBezTo>
                  <a:pt x="559" y="1683"/>
                  <a:pt x="559" y="1683"/>
                  <a:pt x="559" y="1683"/>
                </a:cubicBezTo>
                <a:cubicBezTo>
                  <a:pt x="580" y="1683"/>
                  <a:pt x="595" y="1663"/>
                  <a:pt x="590" y="1643"/>
                </a:cubicBezTo>
                <a:cubicBezTo>
                  <a:pt x="416" y="1001"/>
                  <a:pt x="416" y="1001"/>
                  <a:pt x="416" y="1001"/>
                </a:cubicBezTo>
                <a:cubicBezTo>
                  <a:pt x="426" y="904"/>
                  <a:pt x="426" y="904"/>
                  <a:pt x="426" y="904"/>
                </a:cubicBezTo>
                <a:cubicBezTo>
                  <a:pt x="456" y="931"/>
                  <a:pt x="456" y="931"/>
                  <a:pt x="456" y="931"/>
                </a:cubicBezTo>
                <a:cubicBezTo>
                  <a:pt x="729" y="1092"/>
                  <a:pt x="729" y="1092"/>
                  <a:pt x="729" y="1092"/>
                </a:cubicBezTo>
                <a:cubicBezTo>
                  <a:pt x="729" y="1092"/>
                  <a:pt x="729" y="1092"/>
                  <a:pt x="729" y="1092"/>
                </a:cubicBezTo>
                <a:cubicBezTo>
                  <a:pt x="816" y="1143"/>
                  <a:pt x="816" y="1143"/>
                  <a:pt x="816" y="1143"/>
                </a:cubicBezTo>
                <a:cubicBezTo>
                  <a:pt x="771" y="1146"/>
                  <a:pt x="735" y="1181"/>
                  <a:pt x="731" y="1226"/>
                </a:cubicBezTo>
                <a:cubicBezTo>
                  <a:pt x="730" y="1244"/>
                  <a:pt x="730" y="1244"/>
                  <a:pt x="730" y="1244"/>
                </a:cubicBezTo>
                <a:cubicBezTo>
                  <a:pt x="669" y="2009"/>
                  <a:pt x="660" y="2119"/>
                  <a:pt x="660" y="2123"/>
                </a:cubicBezTo>
                <a:cubicBezTo>
                  <a:pt x="660" y="2135"/>
                  <a:pt x="670" y="2145"/>
                  <a:pt x="682" y="2145"/>
                </a:cubicBezTo>
                <a:cubicBezTo>
                  <a:pt x="682" y="2145"/>
                  <a:pt x="682" y="2145"/>
                  <a:pt x="682" y="2145"/>
                </a:cubicBezTo>
                <a:cubicBezTo>
                  <a:pt x="694" y="2145"/>
                  <a:pt x="703" y="2136"/>
                  <a:pt x="704" y="2124"/>
                </a:cubicBezTo>
                <a:cubicBezTo>
                  <a:pt x="704" y="2117"/>
                  <a:pt x="714" y="1996"/>
                  <a:pt x="726" y="1844"/>
                </a:cubicBezTo>
                <a:cubicBezTo>
                  <a:pt x="797" y="1842"/>
                  <a:pt x="1082" y="1843"/>
                  <a:pt x="1286" y="1845"/>
                </a:cubicBezTo>
                <a:cubicBezTo>
                  <a:pt x="1301" y="1988"/>
                  <a:pt x="1301" y="1988"/>
                  <a:pt x="1301" y="1988"/>
                </a:cubicBezTo>
                <a:cubicBezTo>
                  <a:pt x="1257" y="2002"/>
                  <a:pt x="1225" y="2042"/>
                  <a:pt x="1225" y="2091"/>
                </a:cubicBezTo>
                <a:cubicBezTo>
                  <a:pt x="1225" y="2151"/>
                  <a:pt x="1274" y="2200"/>
                  <a:pt x="1334" y="2200"/>
                </a:cubicBezTo>
                <a:cubicBezTo>
                  <a:pt x="1394" y="2200"/>
                  <a:pt x="1443" y="2151"/>
                  <a:pt x="1443" y="2091"/>
                </a:cubicBezTo>
                <a:cubicBezTo>
                  <a:pt x="1443" y="2035"/>
                  <a:pt x="1399" y="1989"/>
                  <a:pt x="1344" y="1983"/>
                </a:cubicBezTo>
                <a:moveTo>
                  <a:pt x="281" y="426"/>
                </a:moveTo>
                <a:cubicBezTo>
                  <a:pt x="274" y="426"/>
                  <a:pt x="268" y="427"/>
                  <a:pt x="261" y="427"/>
                </a:cubicBezTo>
                <a:cubicBezTo>
                  <a:pt x="222" y="427"/>
                  <a:pt x="188" y="411"/>
                  <a:pt x="162" y="386"/>
                </a:cubicBezTo>
                <a:cubicBezTo>
                  <a:pt x="159" y="360"/>
                  <a:pt x="157" y="312"/>
                  <a:pt x="183" y="265"/>
                </a:cubicBezTo>
                <a:cubicBezTo>
                  <a:pt x="221" y="196"/>
                  <a:pt x="302" y="182"/>
                  <a:pt x="342" y="168"/>
                </a:cubicBezTo>
                <a:cubicBezTo>
                  <a:pt x="346" y="167"/>
                  <a:pt x="349" y="165"/>
                  <a:pt x="353" y="164"/>
                </a:cubicBezTo>
                <a:cubicBezTo>
                  <a:pt x="371" y="156"/>
                  <a:pt x="386" y="144"/>
                  <a:pt x="395" y="129"/>
                </a:cubicBezTo>
                <a:cubicBezTo>
                  <a:pt x="400" y="144"/>
                  <a:pt x="403" y="159"/>
                  <a:pt x="403" y="175"/>
                </a:cubicBezTo>
                <a:cubicBezTo>
                  <a:pt x="403" y="286"/>
                  <a:pt x="403" y="286"/>
                  <a:pt x="403" y="286"/>
                </a:cubicBezTo>
                <a:cubicBezTo>
                  <a:pt x="402" y="356"/>
                  <a:pt x="350" y="416"/>
                  <a:pt x="281" y="426"/>
                </a:cubicBezTo>
                <a:moveTo>
                  <a:pt x="856" y="993"/>
                </a:moveTo>
                <a:cubicBezTo>
                  <a:pt x="974" y="1082"/>
                  <a:pt x="974" y="1082"/>
                  <a:pt x="974" y="1082"/>
                </a:cubicBezTo>
                <a:cubicBezTo>
                  <a:pt x="963" y="1100"/>
                  <a:pt x="963" y="1100"/>
                  <a:pt x="963" y="1100"/>
                </a:cubicBezTo>
                <a:cubicBezTo>
                  <a:pt x="955" y="1113"/>
                  <a:pt x="940" y="1122"/>
                  <a:pt x="922" y="1126"/>
                </a:cubicBezTo>
                <a:cubicBezTo>
                  <a:pt x="895" y="1132"/>
                  <a:pt x="864" y="1127"/>
                  <a:pt x="841" y="1113"/>
                </a:cubicBezTo>
                <a:cubicBezTo>
                  <a:pt x="788" y="1081"/>
                  <a:pt x="788" y="1081"/>
                  <a:pt x="788" y="1081"/>
                </a:cubicBezTo>
                <a:lnTo>
                  <a:pt x="856" y="993"/>
                </a:lnTo>
                <a:close/>
                <a:moveTo>
                  <a:pt x="729" y="1801"/>
                </a:moveTo>
                <a:cubicBezTo>
                  <a:pt x="745" y="1601"/>
                  <a:pt x="764" y="1361"/>
                  <a:pt x="773" y="1247"/>
                </a:cubicBezTo>
                <a:cubicBezTo>
                  <a:pt x="775" y="1230"/>
                  <a:pt x="775" y="1230"/>
                  <a:pt x="775" y="1230"/>
                </a:cubicBezTo>
                <a:cubicBezTo>
                  <a:pt x="777" y="1206"/>
                  <a:pt x="796" y="1188"/>
                  <a:pt x="820" y="1187"/>
                </a:cubicBezTo>
                <a:cubicBezTo>
                  <a:pt x="1172" y="1175"/>
                  <a:pt x="1172" y="1175"/>
                  <a:pt x="1172" y="1175"/>
                </a:cubicBezTo>
                <a:cubicBezTo>
                  <a:pt x="1197" y="1175"/>
                  <a:pt x="1217" y="1193"/>
                  <a:pt x="1220" y="1217"/>
                </a:cubicBezTo>
                <a:cubicBezTo>
                  <a:pt x="1281" y="1801"/>
                  <a:pt x="1281" y="1801"/>
                  <a:pt x="1281" y="1801"/>
                </a:cubicBezTo>
                <a:cubicBezTo>
                  <a:pt x="983" y="1799"/>
                  <a:pt x="798" y="1799"/>
                  <a:pt x="729" y="1801"/>
                </a:cubicBezTo>
                <a:moveTo>
                  <a:pt x="1334" y="2150"/>
                </a:moveTo>
                <a:cubicBezTo>
                  <a:pt x="1301" y="2150"/>
                  <a:pt x="1275" y="2124"/>
                  <a:pt x="1275" y="2091"/>
                </a:cubicBezTo>
                <a:cubicBezTo>
                  <a:pt x="1275" y="2068"/>
                  <a:pt x="1288" y="2049"/>
                  <a:pt x="1306" y="2039"/>
                </a:cubicBezTo>
                <a:cubicBezTo>
                  <a:pt x="1310" y="2037"/>
                  <a:pt x="1314" y="2035"/>
                  <a:pt x="1318" y="2034"/>
                </a:cubicBezTo>
                <a:cubicBezTo>
                  <a:pt x="1319" y="2034"/>
                  <a:pt x="1319" y="2034"/>
                  <a:pt x="1320" y="2034"/>
                </a:cubicBezTo>
                <a:cubicBezTo>
                  <a:pt x="1324" y="2033"/>
                  <a:pt x="1329" y="2032"/>
                  <a:pt x="1334" y="2032"/>
                </a:cubicBezTo>
                <a:cubicBezTo>
                  <a:pt x="1339" y="2032"/>
                  <a:pt x="1345" y="2033"/>
                  <a:pt x="1350" y="2035"/>
                </a:cubicBezTo>
                <a:cubicBezTo>
                  <a:pt x="1374" y="2042"/>
                  <a:pt x="1393" y="2064"/>
                  <a:pt x="1393" y="2091"/>
                </a:cubicBezTo>
                <a:cubicBezTo>
                  <a:pt x="1393" y="2124"/>
                  <a:pt x="1366" y="2150"/>
                  <a:pt x="1334" y="215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BE78D0D-F498-4B5A-B006-98C8E5A55DDB}"/>
              </a:ext>
            </a:extLst>
          </p:cNvPr>
          <p:cNvGrpSpPr>
            <a:grpSpLocks noChangeAspect="1"/>
          </p:cNvGrpSpPr>
          <p:nvPr/>
        </p:nvGrpSpPr>
        <p:grpSpPr>
          <a:xfrm>
            <a:off x="7068300" y="3938745"/>
            <a:ext cx="196155" cy="601355"/>
            <a:chOff x="4522788" y="1449388"/>
            <a:chExt cx="1038225" cy="3182937"/>
          </a:xfrm>
          <a:solidFill>
            <a:schemeClr val="accent3"/>
          </a:solidFill>
        </p:grpSpPr>
        <p:sp>
          <p:nvSpPr>
            <p:cNvPr id="41" name="Freeform 1654">
              <a:extLst>
                <a:ext uri="{FF2B5EF4-FFF2-40B4-BE49-F238E27FC236}">
                  <a16:creationId xmlns:a16="http://schemas.microsoft.com/office/drawing/2014/main" id="{87009E56-E3FE-445B-8CF4-A0BEAB154B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99000" y="1449388"/>
              <a:ext cx="685800" cy="871538"/>
            </a:xfrm>
            <a:custGeom>
              <a:avLst/>
              <a:gdLst>
                <a:gd name="T0" fmla="*/ 420 w 481"/>
                <a:gd name="T1" fmla="*/ 431 h 610"/>
                <a:gd name="T2" fmla="*/ 420 w 481"/>
                <a:gd name="T3" fmla="*/ 346 h 610"/>
                <a:gd name="T4" fmla="*/ 398 w 481"/>
                <a:gd name="T5" fmla="*/ 178 h 610"/>
                <a:gd name="T6" fmla="*/ 275 w 481"/>
                <a:gd name="T7" fmla="*/ 238 h 610"/>
                <a:gd name="T8" fmla="*/ 380 w 481"/>
                <a:gd name="T9" fmla="*/ 303 h 610"/>
                <a:gd name="T10" fmla="*/ 380 w 481"/>
                <a:gd name="T11" fmla="*/ 392 h 610"/>
                <a:gd name="T12" fmla="*/ 363 w 481"/>
                <a:gd name="T13" fmla="*/ 458 h 610"/>
                <a:gd name="T14" fmla="*/ 333 w 481"/>
                <a:gd name="T15" fmla="*/ 468 h 610"/>
                <a:gd name="T16" fmla="*/ 250 w 481"/>
                <a:gd name="T17" fmla="*/ 441 h 610"/>
                <a:gd name="T18" fmla="*/ 241 w 481"/>
                <a:gd name="T19" fmla="*/ 440 h 610"/>
                <a:gd name="T20" fmla="*/ 232 w 481"/>
                <a:gd name="T21" fmla="*/ 441 h 610"/>
                <a:gd name="T22" fmla="*/ 148 w 481"/>
                <a:gd name="T23" fmla="*/ 468 h 610"/>
                <a:gd name="T24" fmla="*/ 118 w 481"/>
                <a:gd name="T25" fmla="*/ 458 h 610"/>
                <a:gd name="T26" fmla="*/ 101 w 481"/>
                <a:gd name="T27" fmla="*/ 392 h 610"/>
                <a:gd name="T28" fmla="*/ 101 w 481"/>
                <a:gd name="T29" fmla="*/ 313 h 610"/>
                <a:gd name="T30" fmla="*/ 377 w 481"/>
                <a:gd name="T31" fmla="*/ 153 h 610"/>
                <a:gd name="T32" fmla="*/ 226 w 481"/>
                <a:gd name="T33" fmla="*/ 32 h 610"/>
                <a:gd name="T34" fmla="*/ 61 w 481"/>
                <a:gd name="T35" fmla="*/ 352 h 610"/>
                <a:gd name="T36" fmla="*/ 61 w 481"/>
                <a:gd name="T37" fmla="*/ 431 h 610"/>
                <a:gd name="T38" fmla="*/ 241 w 481"/>
                <a:gd name="T39" fmla="*/ 610 h 610"/>
                <a:gd name="T40" fmla="*/ 420 w 481"/>
                <a:gd name="T41" fmla="*/ 431 h 610"/>
                <a:gd name="T42" fmla="*/ 241 w 481"/>
                <a:gd name="T43" fmla="*/ 501 h 610"/>
                <a:gd name="T44" fmla="*/ 189 w 481"/>
                <a:gd name="T45" fmla="*/ 483 h 610"/>
                <a:gd name="T46" fmla="*/ 241 w 481"/>
                <a:gd name="T47" fmla="*/ 473 h 610"/>
                <a:gd name="T48" fmla="*/ 293 w 481"/>
                <a:gd name="T49" fmla="*/ 483 h 610"/>
                <a:gd name="T50" fmla="*/ 241 w 481"/>
                <a:gd name="T51" fmla="*/ 501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81" h="610">
                  <a:moveTo>
                    <a:pt x="420" y="431"/>
                  </a:moveTo>
                  <a:cubicBezTo>
                    <a:pt x="420" y="346"/>
                    <a:pt x="420" y="346"/>
                    <a:pt x="420" y="346"/>
                  </a:cubicBezTo>
                  <a:cubicBezTo>
                    <a:pt x="434" y="323"/>
                    <a:pt x="481" y="238"/>
                    <a:pt x="398" y="178"/>
                  </a:cubicBezTo>
                  <a:cubicBezTo>
                    <a:pt x="395" y="179"/>
                    <a:pt x="312" y="224"/>
                    <a:pt x="275" y="238"/>
                  </a:cubicBezTo>
                  <a:cubicBezTo>
                    <a:pt x="315" y="259"/>
                    <a:pt x="353" y="282"/>
                    <a:pt x="380" y="303"/>
                  </a:cubicBezTo>
                  <a:cubicBezTo>
                    <a:pt x="380" y="392"/>
                    <a:pt x="380" y="392"/>
                    <a:pt x="380" y="392"/>
                  </a:cubicBezTo>
                  <a:cubicBezTo>
                    <a:pt x="380" y="416"/>
                    <a:pt x="374" y="438"/>
                    <a:pt x="363" y="458"/>
                  </a:cubicBezTo>
                  <a:cubicBezTo>
                    <a:pt x="333" y="468"/>
                    <a:pt x="333" y="468"/>
                    <a:pt x="333" y="468"/>
                  </a:cubicBezTo>
                  <a:cubicBezTo>
                    <a:pt x="313" y="456"/>
                    <a:pt x="283" y="443"/>
                    <a:pt x="250" y="441"/>
                  </a:cubicBezTo>
                  <a:cubicBezTo>
                    <a:pt x="249" y="440"/>
                    <a:pt x="243" y="440"/>
                    <a:pt x="241" y="440"/>
                  </a:cubicBezTo>
                  <a:cubicBezTo>
                    <a:pt x="239" y="440"/>
                    <a:pt x="233" y="440"/>
                    <a:pt x="232" y="441"/>
                  </a:cubicBezTo>
                  <a:cubicBezTo>
                    <a:pt x="198" y="443"/>
                    <a:pt x="168" y="456"/>
                    <a:pt x="148" y="468"/>
                  </a:cubicBezTo>
                  <a:cubicBezTo>
                    <a:pt x="118" y="458"/>
                    <a:pt x="118" y="458"/>
                    <a:pt x="118" y="458"/>
                  </a:cubicBezTo>
                  <a:cubicBezTo>
                    <a:pt x="107" y="438"/>
                    <a:pt x="101" y="416"/>
                    <a:pt x="101" y="392"/>
                  </a:cubicBezTo>
                  <a:cubicBezTo>
                    <a:pt x="101" y="313"/>
                    <a:pt x="101" y="313"/>
                    <a:pt x="101" y="313"/>
                  </a:cubicBezTo>
                  <a:cubicBezTo>
                    <a:pt x="193" y="240"/>
                    <a:pt x="377" y="153"/>
                    <a:pt x="377" y="153"/>
                  </a:cubicBezTo>
                  <a:cubicBezTo>
                    <a:pt x="377" y="153"/>
                    <a:pt x="315" y="0"/>
                    <a:pt x="226" y="32"/>
                  </a:cubicBezTo>
                  <a:cubicBezTo>
                    <a:pt x="0" y="113"/>
                    <a:pt x="20" y="291"/>
                    <a:pt x="61" y="352"/>
                  </a:cubicBezTo>
                  <a:cubicBezTo>
                    <a:pt x="61" y="431"/>
                    <a:pt x="61" y="431"/>
                    <a:pt x="61" y="431"/>
                  </a:cubicBezTo>
                  <a:cubicBezTo>
                    <a:pt x="61" y="530"/>
                    <a:pt x="142" y="610"/>
                    <a:pt x="241" y="610"/>
                  </a:cubicBezTo>
                  <a:cubicBezTo>
                    <a:pt x="339" y="610"/>
                    <a:pt x="420" y="530"/>
                    <a:pt x="420" y="431"/>
                  </a:cubicBezTo>
                  <a:moveTo>
                    <a:pt x="241" y="501"/>
                  </a:moveTo>
                  <a:cubicBezTo>
                    <a:pt x="189" y="483"/>
                    <a:pt x="189" y="483"/>
                    <a:pt x="189" y="483"/>
                  </a:cubicBezTo>
                  <a:cubicBezTo>
                    <a:pt x="205" y="476"/>
                    <a:pt x="222" y="473"/>
                    <a:pt x="241" y="473"/>
                  </a:cubicBezTo>
                  <a:cubicBezTo>
                    <a:pt x="259" y="473"/>
                    <a:pt x="277" y="476"/>
                    <a:pt x="293" y="483"/>
                  </a:cubicBezTo>
                  <a:lnTo>
                    <a:pt x="24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655">
              <a:extLst>
                <a:ext uri="{FF2B5EF4-FFF2-40B4-BE49-F238E27FC236}">
                  <a16:creationId xmlns:a16="http://schemas.microsoft.com/office/drawing/2014/main" id="{D0F7EBBE-3082-4B3A-81BE-98E873929C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2788" y="2235200"/>
              <a:ext cx="495300" cy="2397125"/>
            </a:xfrm>
            <a:custGeom>
              <a:avLst/>
              <a:gdLst>
                <a:gd name="T0" fmla="*/ 227 w 347"/>
                <a:gd name="T1" fmla="*/ 0 h 1677"/>
                <a:gd name="T2" fmla="*/ 75 w 347"/>
                <a:gd name="T3" fmla="*/ 76 h 1677"/>
                <a:gd name="T4" fmla="*/ 37 w 347"/>
                <a:gd name="T5" fmla="*/ 133 h 1677"/>
                <a:gd name="T6" fmla="*/ 0 w 347"/>
                <a:gd name="T7" fmla="*/ 743 h 1677"/>
                <a:gd name="T8" fmla="*/ 100 w 347"/>
                <a:gd name="T9" fmla="*/ 887 h 1677"/>
                <a:gd name="T10" fmla="*/ 75 w 347"/>
                <a:gd name="T11" fmla="*/ 1380 h 1677"/>
                <a:gd name="T12" fmla="*/ 75 w 347"/>
                <a:gd name="T13" fmla="*/ 1380 h 1677"/>
                <a:gd name="T14" fmla="*/ 114 w 347"/>
                <a:gd name="T15" fmla="*/ 1380 h 1677"/>
                <a:gd name="T16" fmla="*/ 114 w 347"/>
                <a:gd name="T17" fmla="*/ 1677 h 1677"/>
                <a:gd name="T18" fmla="*/ 210 w 347"/>
                <a:gd name="T19" fmla="*/ 1677 h 1677"/>
                <a:gd name="T20" fmla="*/ 226 w 347"/>
                <a:gd name="T21" fmla="*/ 1674 h 1677"/>
                <a:gd name="T22" fmla="*/ 254 w 347"/>
                <a:gd name="T23" fmla="*/ 1638 h 1677"/>
                <a:gd name="T24" fmla="*/ 284 w 347"/>
                <a:gd name="T25" fmla="*/ 1380 h 1677"/>
                <a:gd name="T26" fmla="*/ 347 w 347"/>
                <a:gd name="T27" fmla="*/ 1380 h 1677"/>
                <a:gd name="T28" fmla="*/ 347 w 347"/>
                <a:gd name="T29" fmla="*/ 158 h 1677"/>
                <a:gd name="T30" fmla="*/ 227 w 347"/>
                <a:gd name="T31" fmla="*/ 0 h 1677"/>
                <a:gd name="T32" fmla="*/ 107 w 347"/>
                <a:gd name="T33" fmla="*/ 743 h 1677"/>
                <a:gd name="T34" fmla="*/ 102 w 347"/>
                <a:gd name="T35" fmla="*/ 844 h 1677"/>
                <a:gd name="T36" fmla="*/ 40 w 347"/>
                <a:gd name="T37" fmla="*/ 744 h 1677"/>
                <a:gd name="T38" fmla="*/ 40 w 347"/>
                <a:gd name="T39" fmla="*/ 743 h 1677"/>
                <a:gd name="T40" fmla="*/ 107 w 347"/>
                <a:gd name="T41" fmla="*/ 743 h 1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7" h="1677">
                  <a:moveTo>
                    <a:pt x="227" y="0"/>
                  </a:moveTo>
                  <a:cubicBezTo>
                    <a:pt x="75" y="76"/>
                    <a:pt x="75" y="76"/>
                    <a:pt x="75" y="76"/>
                  </a:cubicBezTo>
                  <a:cubicBezTo>
                    <a:pt x="56" y="86"/>
                    <a:pt x="40" y="99"/>
                    <a:pt x="37" y="133"/>
                  </a:cubicBezTo>
                  <a:cubicBezTo>
                    <a:pt x="0" y="743"/>
                    <a:pt x="0" y="743"/>
                    <a:pt x="0" y="743"/>
                  </a:cubicBezTo>
                  <a:cubicBezTo>
                    <a:pt x="0" y="809"/>
                    <a:pt x="42" y="865"/>
                    <a:pt x="100" y="887"/>
                  </a:cubicBezTo>
                  <a:cubicBezTo>
                    <a:pt x="75" y="1380"/>
                    <a:pt x="75" y="1380"/>
                    <a:pt x="75" y="1380"/>
                  </a:cubicBezTo>
                  <a:cubicBezTo>
                    <a:pt x="75" y="1380"/>
                    <a:pt x="75" y="1380"/>
                    <a:pt x="75" y="1380"/>
                  </a:cubicBezTo>
                  <a:cubicBezTo>
                    <a:pt x="114" y="1380"/>
                    <a:pt x="114" y="1380"/>
                    <a:pt x="114" y="1380"/>
                  </a:cubicBezTo>
                  <a:cubicBezTo>
                    <a:pt x="114" y="1677"/>
                    <a:pt x="114" y="1677"/>
                    <a:pt x="114" y="1677"/>
                  </a:cubicBezTo>
                  <a:cubicBezTo>
                    <a:pt x="210" y="1677"/>
                    <a:pt x="210" y="1677"/>
                    <a:pt x="210" y="1677"/>
                  </a:cubicBezTo>
                  <a:cubicBezTo>
                    <a:pt x="215" y="1677"/>
                    <a:pt x="221" y="1676"/>
                    <a:pt x="226" y="1674"/>
                  </a:cubicBezTo>
                  <a:cubicBezTo>
                    <a:pt x="240" y="1668"/>
                    <a:pt x="252" y="1654"/>
                    <a:pt x="254" y="1638"/>
                  </a:cubicBezTo>
                  <a:cubicBezTo>
                    <a:pt x="284" y="1380"/>
                    <a:pt x="284" y="1380"/>
                    <a:pt x="284" y="1380"/>
                  </a:cubicBezTo>
                  <a:cubicBezTo>
                    <a:pt x="347" y="1380"/>
                    <a:pt x="347" y="1380"/>
                    <a:pt x="347" y="1380"/>
                  </a:cubicBezTo>
                  <a:cubicBezTo>
                    <a:pt x="347" y="158"/>
                    <a:pt x="347" y="158"/>
                    <a:pt x="347" y="158"/>
                  </a:cubicBezTo>
                  <a:cubicBezTo>
                    <a:pt x="311" y="111"/>
                    <a:pt x="227" y="0"/>
                    <a:pt x="227" y="0"/>
                  </a:cubicBezTo>
                  <a:close/>
                  <a:moveTo>
                    <a:pt x="107" y="743"/>
                  </a:moveTo>
                  <a:cubicBezTo>
                    <a:pt x="102" y="844"/>
                    <a:pt x="102" y="844"/>
                    <a:pt x="102" y="844"/>
                  </a:cubicBezTo>
                  <a:cubicBezTo>
                    <a:pt x="65" y="826"/>
                    <a:pt x="40" y="788"/>
                    <a:pt x="40" y="744"/>
                  </a:cubicBezTo>
                  <a:cubicBezTo>
                    <a:pt x="40" y="743"/>
                    <a:pt x="40" y="743"/>
                    <a:pt x="40" y="743"/>
                  </a:cubicBezTo>
                  <a:lnTo>
                    <a:pt x="107" y="7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1656">
              <a:extLst>
                <a:ext uri="{FF2B5EF4-FFF2-40B4-BE49-F238E27FC236}">
                  <a16:creationId xmlns:a16="http://schemas.microsoft.com/office/drawing/2014/main" id="{6DE943A7-AD1C-4BBA-951F-FFB4346DB6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65713" y="2235200"/>
              <a:ext cx="495300" cy="2397125"/>
            </a:xfrm>
            <a:custGeom>
              <a:avLst/>
              <a:gdLst>
                <a:gd name="T0" fmla="*/ 347 w 347"/>
                <a:gd name="T1" fmla="*/ 743 h 1677"/>
                <a:gd name="T2" fmla="*/ 310 w 347"/>
                <a:gd name="T3" fmla="*/ 133 h 1677"/>
                <a:gd name="T4" fmla="*/ 272 w 347"/>
                <a:gd name="T5" fmla="*/ 76 h 1677"/>
                <a:gd name="T6" fmla="*/ 120 w 347"/>
                <a:gd name="T7" fmla="*/ 0 h 1677"/>
                <a:gd name="T8" fmla="*/ 0 w 347"/>
                <a:gd name="T9" fmla="*/ 158 h 1677"/>
                <a:gd name="T10" fmla="*/ 0 w 347"/>
                <a:gd name="T11" fmla="*/ 1380 h 1677"/>
                <a:gd name="T12" fmla="*/ 63 w 347"/>
                <a:gd name="T13" fmla="*/ 1380 h 1677"/>
                <a:gd name="T14" fmla="*/ 93 w 347"/>
                <a:gd name="T15" fmla="*/ 1638 h 1677"/>
                <a:gd name="T16" fmla="*/ 122 w 347"/>
                <a:gd name="T17" fmla="*/ 1674 h 1677"/>
                <a:gd name="T18" fmla="*/ 137 w 347"/>
                <a:gd name="T19" fmla="*/ 1677 h 1677"/>
                <a:gd name="T20" fmla="*/ 233 w 347"/>
                <a:gd name="T21" fmla="*/ 1677 h 1677"/>
                <a:gd name="T22" fmla="*/ 233 w 347"/>
                <a:gd name="T23" fmla="*/ 1380 h 1677"/>
                <a:gd name="T24" fmla="*/ 272 w 347"/>
                <a:gd name="T25" fmla="*/ 1380 h 1677"/>
                <a:gd name="T26" fmla="*/ 272 w 347"/>
                <a:gd name="T27" fmla="*/ 1380 h 1677"/>
                <a:gd name="T28" fmla="*/ 247 w 347"/>
                <a:gd name="T29" fmla="*/ 887 h 1677"/>
                <a:gd name="T30" fmla="*/ 347 w 347"/>
                <a:gd name="T31" fmla="*/ 743 h 1677"/>
                <a:gd name="T32" fmla="*/ 307 w 347"/>
                <a:gd name="T33" fmla="*/ 744 h 1677"/>
                <a:gd name="T34" fmla="*/ 245 w 347"/>
                <a:gd name="T35" fmla="*/ 844 h 1677"/>
                <a:gd name="T36" fmla="*/ 240 w 347"/>
                <a:gd name="T37" fmla="*/ 743 h 1677"/>
                <a:gd name="T38" fmla="*/ 307 w 347"/>
                <a:gd name="T39" fmla="*/ 743 h 1677"/>
                <a:gd name="T40" fmla="*/ 307 w 347"/>
                <a:gd name="T41" fmla="*/ 744 h 1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7" h="1677">
                  <a:moveTo>
                    <a:pt x="347" y="743"/>
                  </a:moveTo>
                  <a:cubicBezTo>
                    <a:pt x="310" y="133"/>
                    <a:pt x="310" y="133"/>
                    <a:pt x="310" y="133"/>
                  </a:cubicBezTo>
                  <a:cubicBezTo>
                    <a:pt x="307" y="99"/>
                    <a:pt x="291" y="86"/>
                    <a:pt x="272" y="76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0" y="0"/>
                    <a:pt x="36" y="111"/>
                    <a:pt x="0" y="158"/>
                  </a:cubicBezTo>
                  <a:cubicBezTo>
                    <a:pt x="0" y="1380"/>
                    <a:pt x="0" y="1380"/>
                    <a:pt x="0" y="1380"/>
                  </a:cubicBezTo>
                  <a:cubicBezTo>
                    <a:pt x="63" y="1380"/>
                    <a:pt x="63" y="1380"/>
                    <a:pt x="63" y="1380"/>
                  </a:cubicBezTo>
                  <a:cubicBezTo>
                    <a:pt x="93" y="1638"/>
                    <a:pt x="93" y="1638"/>
                    <a:pt x="93" y="1638"/>
                  </a:cubicBezTo>
                  <a:cubicBezTo>
                    <a:pt x="95" y="1654"/>
                    <a:pt x="107" y="1668"/>
                    <a:pt x="122" y="1674"/>
                  </a:cubicBezTo>
                  <a:cubicBezTo>
                    <a:pt x="127" y="1676"/>
                    <a:pt x="132" y="1677"/>
                    <a:pt x="137" y="1677"/>
                  </a:cubicBezTo>
                  <a:cubicBezTo>
                    <a:pt x="233" y="1677"/>
                    <a:pt x="233" y="1677"/>
                    <a:pt x="233" y="1677"/>
                  </a:cubicBezTo>
                  <a:cubicBezTo>
                    <a:pt x="233" y="1380"/>
                    <a:pt x="233" y="1380"/>
                    <a:pt x="233" y="1380"/>
                  </a:cubicBezTo>
                  <a:cubicBezTo>
                    <a:pt x="272" y="1380"/>
                    <a:pt x="272" y="1380"/>
                    <a:pt x="272" y="1380"/>
                  </a:cubicBezTo>
                  <a:cubicBezTo>
                    <a:pt x="272" y="1380"/>
                    <a:pt x="272" y="1380"/>
                    <a:pt x="272" y="1380"/>
                  </a:cubicBezTo>
                  <a:cubicBezTo>
                    <a:pt x="247" y="887"/>
                    <a:pt x="247" y="887"/>
                    <a:pt x="247" y="887"/>
                  </a:cubicBezTo>
                  <a:cubicBezTo>
                    <a:pt x="306" y="865"/>
                    <a:pt x="347" y="809"/>
                    <a:pt x="347" y="743"/>
                  </a:cubicBezTo>
                  <a:moveTo>
                    <a:pt x="307" y="744"/>
                  </a:moveTo>
                  <a:cubicBezTo>
                    <a:pt x="307" y="788"/>
                    <a:pt x="282" y="826"/>
                    <a:pt x="245" y="844"/>
                  </a:cubicBezTo>
                  <a:cubicBezTo>
                    <a:pt x="240" y="743"/>
                    <a:pt x="240" y="743"/>
                    <a:pt x="240" y="743"/>
                  </a:cubicBezTo>
                  <a:cubicBezTo>
                    <a:pt x="307" y="743"/>
                    <a:pt x="307" y="743"/>
                    <a:pt x="307" y="743"/>
                  </a:cubicBezTo>
                  <a:lnTo>
                    <a:pt x="307" y="7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44" name="Freeform 2262">
            <a:extLst>
              <a:ext uri="{FF2B5EF4-FFF2-40B4-BE49-F238E27FC236}">
                <a16:creationId xmlns:a16="http://schemas.microsoft.com/office/drawing/2014/main" id="{345398A2-3E5D-4B85-B96C-057E4B8CF58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301608" y="3938745"/>
            <a:ext cx="207036" cy="601355"/>
          </a:xfrm>
          <a:custGeom>
            <a:avLst/>
            <a:gdLst>
              <a:gd name="T0" fmla="*/ 756 w 756"/>
              <a:gd name="T1" fmla="*/ 1228 h 2200"/>
              <a:gd name="T2" fmla="*/ 678 w 756"/>
              <a:gd name="T3" fmla="*/ 535 h 2200"/>
              <a:gd name="T4" fmla="*/ 564 w 756"/>
              <a:gd name="T5" fmla="*/ 324 h 2200"/>
              <a:gd name="T6" fmla="*/ 520 w 756"/>
              <a:gd name="T7" fmla="*/ 66 h 2200"/>
              <a:gd name="T8" fmla="*/ 378 w 756"/>
              <a:gd name="T9" fmla="*/ 0 h 2200"/>
              <a:gd name="T10" fmla="*/ 236 w 756"/>
              <a:gd name="T11" fmla="*/ 66 h 2200"/>
              <a:gd name="T12" fmla="*/ 192 w 756"/>
              <a:gd name="T13" fmla="*/ 324 h 2200"/>
              <a:gd name="T14" fmla="*/ 78 w 756"/>
              <a:gd name="T15" fmla="*/ 535 h 2200"/>
              <a:gd name="T16" fmla="*/ 0 w 756"/>
              <a:gd name="T17" fmla="*/ 1228 h 2200"/>
              <a:gd name="T18" fmla="*/ 96 w 756"/>
              <a:gd name="T19" fmla="*/ 1509 h 2200"/>
              <a:gd name="T20" fmla="*/ 117 w 756"/>
              <a:gd name="T21" fmla="*/ 1531 h 2200"/>
              <a:gd name="T22" fmla="*/ 126 w 756"/>
              <a:gd name="T23" fmla="*/ 2200 h 2200"/>
              <a:gd name="T24" fmla="*/ 272 w 756"/>
              <a:gd name="T25" fmla="*/ 2159 h 2200"/>
              <a:gd name="T26" fmla="*/ 361 w 756"/>
              <a:gd name="T27" fmla="*/ 1531 h 2200"/>
              <a:gd name="T28" fmla="*/ 361 w 756"/>
              <a:gd name="T29" fmla="*/ 694 h 2200"/>
              <a:gd name="T30" fmla="*/ 378 w 756"/>
              <a:gd name="T31" fmla="*/ 510 h 2200"/>
              <a:gd name="T32" fmla="*/ 395 w 756"/>
              <a:gd name="T33" fmla="*/ 694 h 2200"/>
              <a:gd name="T34" fmla="*/ 395 w 756"/>
              <a:gd name="T35" fmla="*/ 1531 h 2200"/>
              <a:gd name="T36" fmla="*/ 484 w 756"/>
              <a:gd name="T37" fmla="*/ 2159 h 2200"/>
              <a:gd name="T38" fmla="*/ 630 w 756"/>
              <a:gd name="T39" fmla="*/ 2200 h 2200"/>
              <a:gd name="T40" fmla="*/ 639 w 756"/>
              <a:gd name="T41" fmla="*/ 1531 h 2200"/>
              <a:gd name="T42" fmla="*/ 660 w 756"/>
              <a:gd name="T43" fmla="*/ 1509 h 2200"/>
              <a:gd name="T44" fmla="*/ 715 w 756"/>
              <a:gd name="T45" fmla="*/ 1230 h 2200"/>
              <a:gd name="T46" fmla="*/ 644 w 756"/>
              <a:gd name="T47" fmla="*/ 1228 h 2200"/>
              <a:gd name="T48" fmla="*/ 715 w 756"/>
              <a:gd name="T49" fmla="*/ 1230 h 2200"/>
              <a:gd name="T50" fmla="*/ 106 w 756"/>
              <a:gd name="T51" fmla="*/ 1334 h 2200"/>
              <a:gd name="T52" fmla="*/ 42 w 756"/>
              <a:gd name="T53" fmla="*/ 1228 h 2200"/>
              <a:gd name="T54" fmla="*/ 378 w 756"/>
              <a:gd name="T55" fmla="*/ 423 h 2200"/>
              <a:gd name="T56" fmla="*/ 378 w 756"/>
              <a:gd name="T57" fmla="*/ 397 h 2200"/>
              <a:gd name="T58" fmla="*/ 378 w 756"/>
              <a:gd name="T59" fmla="*/ 423 h 2200"/>
              <a:gd name="T60" fmla="*/ 293 w 756"/>
              <a:gd name="T61" fmla="*/ 359 h 2200"/>
              <a:gd name="T62" fmla="*/ 234 w 756"/>
              <a:gd name="T63" fmla="*/ 292 h 2200"/>
              <a:gd name="T64" fmla="*/ 304 w 756"/>
              <a:gd name="T65" fmla="*/ 133 h 2200"/>
              <a:gd name="T66" fmla="*/ 503 w 756"/>
              <a:gd name="T67" fmla="*/ 115 h 2200"/>
              <a:gd name="T68" fmla="*/ 522 w 756"/>
              <a:gd name="T69" fmla="*/ 292 h 2200"/>
              <a:gd name="T70" fmla="*/ 463 w 756"/>
              <a:gd name="T71" fmla="*/ 359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6" h="2200">
                <a:moveTo>
                  <a:pt x="652" y="1378"/>
                </a:moveTo>
                <a:cubicBezTo>
                  <a:pt x="713" y="1355"/>
                  <a:pt x="756" y="1297"/>
                  <a:pt x="756" y="1228"/>
                </a:cubicBezTo>
                <a:cubicBezTo>
                  <a:pt x="717" y="595"/>
                  <a:pt x="717" y="595"/>
                  <a:pt x="717" y="595"/>
                </a:cubicBezTo>
                <a:cubicBezTo>
                  <a:pt x="714" y="559"/>
                  <a:pt x="698" y="545"/>
                  <a:pt x="678" y="535"/>
                </a:cubicBezTo>
                <a:cubicBezTo>
                  <a:pt x="512" y="453"/>
                  <a:pt x="512" y="453"/>
                  <a:pt x="512" y="453"/>
                </a:cubicBezTo>
                <a:cubicBezTo>
                  <a:pt x="544" y="420"/>
                  <a:pt x="564" y="374"/>
                  <a:pt x="564" y="324"/>
                </a:cubicBezTo>
                <a:cubicBezTo>
                  <a:pt x="564" y="186"/>
                  <a:pt x="564" y="186"/>
                  <a:pt x="564" y="186"/>
                </a:cubicBezTo>
                <a:cubicBezTo>
                  <a:pt x="564" y="140"/>
                  <a:pt x="548" y="98"/>
                  <a:pt x="520" y="66"/>
                </a:cubicBezTo>
                <a:cubicBezTo>
                  <a:pt x="520" y="66"/>
                  <a:pt x="520" y="65"/>
                  <a:pt x="520" y="65"/>
                </a:cubicBezTo>
                <a:cubicBezTo>
                  <a:pt x="486" y="25"/>
                  <a:pt x="435" y="0"/>
                  <a:pt x="378" y="0"/>
                </a:cubicBezTo>
                <a:cubicBezTo>
                  <a:pt x="321" y="0"/>
                  <a:pt x="270" y="25"/>
                  <a:pt x="236" y="65"/>
                </a:cubicBezTo>
                <a:cubicBezTo>
                  <a:pt x="236" y="66"/>
                  <a:pt x="236" y="66"/>
                  <a:pt x="236" y="66"/>
                </a:cubicBezTo>
                <a:cubicBezTo>
                  <a:pt x="208" y="98"/>
                  <a:pt x="192" y="140"/>
                  <a:pt x="192" y="186"/>
                </a:cubicBezTo>
                <a:cubicBezTo>
                  <a:pt x="192" y="324"/>
                  <a:pt x="192" y="324"/>
                  <a:pt x="192" y="324"/>
                </a:cubicBezTo>
                <a:cubicBezTo>
                  <a:pt x="192" y="374"/>
                  <a:pt x="212" y="420"/>
                  <a:pt x="244" y="453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8" y="545"/>
                  <a:pt x="42" y="559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7"/>
                  <a:pt x="43" y="1355"/>
                  <a:pt x="104" y="1378"/>
                </a:cubicBezTo>
                <a:cubicBezTo>
                  <a:pt x="96" y="1509"/>
                  <a:pt x="96" y="1509"/>
                  <a:pt x="96" y="1509"/>
                </a:cubicBezTo>
                <a:cubicBezTo>
                  <a:pt x="96" y="1514"/>
                  <a:pt x="98" y="1520"/>
                  <a:pt x="102" y="1524"/>
                </a:cubicBezTo>
                <a:cubicBezTo>
                  <a:pt x="106" y="1528"/>
                  <a:pt x="111" y="1531"/>
                  <a:pt x="117" y="1531"/>
                </a:cubicBezTo>
                <a:cubicBezTo>
                  <a:pt x="126" y="1531"/>
                  <a:pt x="126" y="1531"/>
                  <a:pt x="126" y="1531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2" y="2159"/>
                </a:cubicBezTo>
                <a:cubicBezTo>
                  <a:pt x="329" y="1531"/>
                  <a:pt x="329" y="1531"/>
                  <a:pt x="329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1531"/>
                  <a:pt x="361" y="1531"/>
                  <a:pt x="361" y="1531"/>
                </a:cubicBezTo>
                <a:cubicBezTo>
                  <a:pt x="361" y="694"/>
                  <a:pt x="361" y="694"/>
                  <a:pt x="361" y="694"/>
                </a:cubicBezTo>
                <a:cubicBezTo>
                  <a:pt x="296" y="491"/>
                  <a:pt x="296" y="491"/>
                  <a:pt x="296" y="491"/>
                </a:cubicBezTo>
                <a:cubicBezTo>
                  <a:pt x="321" y="503"/>
                  <a:pt x="349" y="510"/>
                  <a:pt x="378" y="510"/>
                </a:cubicBezTo>
                <a:cubicBezTo>
                  <a:pt x="407" y="510"/>
                  <a:pt x="435" y="503"/>
                  <a:pt x="460" y="491"/>
                </a:cubicBezTo>
                <a:cubicBezTo>
                  <a:pt x="395" y="694"/>
                  <a:pt x="395" y="694"/>
                  <a:pt x="395" y="694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395" y="1531"/>
                  <a:pt x="395" y="1531"/>
                  <a:pt x="395" y="1531"/>
                </a:cubicBezTo>
                <a:cubicBezTo>
                  <a:pt x="427" y="1531"/>
                  <a:pt x="427" y="1531"/>
                  <a:pt x="427" y="1531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1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1531"/>
                  <a:pt x="630" y="1531"/>
                  <a:pt x="630" y="1531"/>
                </a:cubicBezTo>
                <a:cubicBezTo>
                  <a:pt x="639" y="1531"/>
                  <a:pt x="639" y="1531"/>
                  <a:pt x="639" y="1531"/>
                </a:cubicBezTo>
                <a:cubicBezTo>
                  <a:pt x="645" y="1531"/>
                  <a:pt x="650" y="1528"/>
                  <a:pt x="654" y="1524"/>
                </a:cubicBezTo>
                <a:cubicBezTo>
                  <a:pt x="658" y="1520"/>
                  <a:pt x="660" y="1514"/>
                  <a:pt x="660" y="1509"/>
                </a:cubicBezTo>
                <a:lnTo>
                  <a:pt x="652" y="1378"/>
                </a:lnTo>
                <a:close/>
                <a:moveTo>
                  <a:pt x="715" y="1230"/>
                </a:moveTo>
                <a:cubicBezTo>
                  <a:pt x="714" y="1275"/>
                  <a:pt x="688" y="1315"/>
                  <a:pt x="650" y="1334"/>
                </a:cubicBezTo>
                <a:cubicBezTo>
                  <a:pt x="644" y="1228"/>
                  <a:pt x="644" y="1228"/>
                  <a:pt x="644" y="1228"/>
                </a:cubicBezTo>
                <a:cubicBezTo>
                  <a:pt x="714" y="1228"/>
                  <a:pt x="714" y="1228"/>
                  <a:pt x="714" y="1228"/>
                </a:cubicBezTo>
                <a:lnTo>
                  <a:pt x="715" y="1230"/>
                </a:lnTo>
                <a:close/>
                <a:moveTo>
                  <a:pt x="112" y="1228"/>
                </a:moveTo>
                <a:cubicBezTo>
                  <a:pt x="106" y="1334"/>
                  <a:pt x="106" y="1334"/>
                  <a:pt x="106" y="1334"/>
                </a:cubicBezTo>
                <a:cubicBezTo>
                  <a:pt x="68" y="1315"/>
                  <a:pt x="42" y="1275"/>
                  <a:pt x="41" y="1230"/>
                </a:cubicBezTo>
                <a:cubicBezTo>
                  <a:pt x="42" y="1228"/>
                  <a:pt x="42" y="1228"/>
                  <a:pt x="42" y="1228"/>
                </a:cubicBezTo>
                <a:lnTo>
                  <a:pt x="112" y="1228"/>
                </a:lnTo>
                <a:close/>
                <a:moveTo>
                  <a:pt x="378" y="423"/>
                </a:moveTo>
                <a:cubicBezTo>
                  <a:pt x="332" y="407"/>
                  <a:pt x="332" y="407"/>
                  <a:pt x="332" y="407"/>
                </a:cubicBezTo>
                <a:cubicBezTo>
                  <a:pt x="378" y="397"/>
                  <a:pt x="378" y="397"/>
                  <a:pt x="378" y="397"/>
                </a:cubicBezTo>
                <a:cubicBezTo>
                  <a:pt x="423" y="407"/>
                  <a:pt x="423" y="407"/>
                  <a:pt x="423" y="407"/>
                </a:cubicBezTo>
                <a:lnTo>
                  <a:pt x="378" y="423"/>
                </a:lnTo>
                <a:close/>
                <a:moveTo>
                  <a:pt x="378" y="339"/>
                </a:moveTo>
                <a:cubicBezTo>
                  <a:pt x="293" y="359"/>
                  <a:pt x="293" y="359"/>
                  <a:pt x="293" y="359"/>
                </a:cubicBezTo>
                <a:cubicBezTo>
                  <a:pt x="271" y="388"/>
                  <a:pt x="271" y="388"/>
                  <a:pt x="271" y="388"/>
                </a:cubicBezTo>
                <a:cubicBezTo>
                  <a:pt x="248" y="362"/>
                  <a:pt x="234" y="329"/>
                  <a:pt x="234" y="292"/>
                </a:cubicBezTo>
                <a:cubicBezTo>
                  <a:pt x="234" y="203"/>
                  <a:pt x="234" y="203"/>
                  <a:pt x="234" y="203"/>
                </a:cubicBezTo>
                <a:cubicBezTo>
                  <a:pt x="234" y="165"/>
                  <a:pt x="265" y="133"/>
                  <a:pt x="304" y="133"/>
                </a:cubicBezTo>
                <a:cubicBezTo>
                  <a:pt x="326" y="138"/>
                  <a:pt x="351" y="141"/>
                  <a:pt x="378" y="141"/>
                </a:cubicBezTo>
                <a:cubicBezTo>
                  <a:pt x="430" y="141"/>
                  <a:pt x="476" y="131"/>
                  <a:pt x="503" y="115"/>
                </a:cubicBezTo>
                <a:cubicBezTo>
                  <a:pt x="515" y="136"/>
                  <a:pt x="522" y="160"/>
                  <a:pt x="522" y="186"/>
                </a:cubicBezTo>
                <a:cubicBezTo>
                  <a:pt x="522" y="292"/>
                  <a:pt x="522" y="292"/>
                  <a:pt x="522" y="292"/>
                </a:cubicBezTo>
                <a:cubicBezTo>
                  <a:pt x="522" y="329"/>
                  <a:pt x="508" y="362"/>
                  <a:pt x="485" y="388"/>
                </a:cubicBezTo>
                <a:cubicBezTo>
                  <a:pt x="463" y="359"/>
                  <a:pt x="463" y="359"/>
                  <a:pt x="463" y="359"/>
                </a:cubicBezTo>
                <a:lnTo>
                  <a:pt x="378" y="33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FBC5D7A-C95E-4EF3-BD35-41643E2F6A5D}"/>
              </a:ext>
            </a:extLst>
          </p:cNvPr>
          <p:cNvGrpSpPr>
            <a:grpSpLocks noChangeAspect="1"/>
          </p:cNvGrpSpPr>
          <p:nvPr/>
        </p:nvGrpSpPr>
        <p:grpSpPr>
          <a:xfrm>
            <a:off x="3017662" y="3938745"/>
            <a:ext cx="206829" cy="601355"/>
            <a:chOff x="5367337" y="4392613"/>
            <a:chExt cx="927100" cy="2695575"/>
          </a:xfrm>
          <a:solidFill>
            <a:schemeClr val="accent3"/>
          </a:solidFill>
        </p:grpSpPr>
        <p:sp>
          <p:nvSpPr>
            <p:cNvPr id="46" name="Oval 2155">
              <a:extLst>
                <a:ext uri="{FF2B5EF4-FFF2-40B4-BE49-F238E27FC236}">
                  <a16:creationId xmlns:a16="http://schemas.microsoft.com/office/drawing/2014/main" id="{F587D186-5E11-4EAD-86C5-A97E0AAD5A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9300" y="4614863"/>
              <a:ext cx="3968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2156">
              <a:extLst>
                <a:ext uri="{FF2B5EF4-FFF2-40B4-BE49-F238E27FC236}">
                  <a16:creationId xmlns:a16="http://schemas.microsoft.com/office/drawing/2014/main" id="{5A12B49C-D753-4907-BFE6-3F6257EA5F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67337" y="4392613"/>
              <a:ext cx="927100" cy="2695575"/>
            </a:xfrm>
            <a:custGeom>
              <a:avLst/>
              <a:gdLst>
                <a:gd name="T0" fmla="*/ 705 w 756"/>
                <a:gd name="T1" fmla="*/ 588 h 2200"/>
                <a:gd name="T2" fmla="*/ 587 w 756"/>
                <a:gd name="T3" fmla="*/ 492 h 2200"/>
                <a:gd name="T4" fmla="*/ 393 w 756"/>
                <a:gd name="T5" fmla="*/ 0 h 2200"/>
                <a:gd name="T6" fmla="*/ 200 w 756"/>
                <a:gd name="T7" fmla="*/ 248 h 2200"/>
                <a:gd name="T8" fmla="*/ 124 w 756"/>
                <a:gd name="T9" fmla="*/ 527 h 2200"/>
                <a:gd name="T10" fmla="*/ 81 w 756"/>
                <a:gd name="T11" fmla="*/ 588 h 2200"/>
                <a:gd name="T12" fmla="*/ 32 w 756"/>
                <a:gd name="T13" fmla="*/ 1088 h 2200"/>
                <a:gd name="T14" fmla="*/ 32 w 756"/>
                <a:gd name="T15" fmla="*/ 1152 h 2200"/>
                <a:gd name="T16" fmla="*/ 34 w 756"/>
                <a:gd name="T17" fmla="*/ 1193 h 2200"/>
                <a:gd name="T18" fmla="*/ 102 w 756"/>
                <a:gd name="T19" fmla="*/ 1329 h 2200"/>
                <a:gd name="T20" fmla="*/ 91 w 756"/>
                <a:gd name="T21" fmla="*/ 1982 h 2200"/>
                <a:gd name="T22" fmla="*/ 97 w 756"/>
                <a:gd name="T23" fmla="*/ 2018 h 2200"/>
                <a:gd name="T24" fmla="*/ 238 w 756"/>
                <a:gd name="T25" fmla="*/ 2025 h 2200"/>
                <a:gd name="T26" fmla="*/ 308 w 756"/>
                <a:gd name="T27" fmla="*/ 2200 h 2200"/>
                <a:gd name="T28" fmla="*/ 372 w 756"/>
                <a:gd name="T29" fmla="*/ 2025 h 2200"/>
                <a:gd name="T30" fmla="*/ 415 w 756"/>
                <a:gd name="T31" fmla="*/ 2200 h 2200"/>
                <a:gd name="T32" fmla="*/ 528 w 756"/>
                <a:gd name="T33" fmla="*/ 2157 h 2200"/>
                <a:gd name="T34" fmla="*/ 674 w 756"/>
                <a:gd name="T35" fmla="*/ 2025 h 2200"/>
                <a:gd name="T36" fmla="*/ 695 w 756"/>
                <a:gd name="T37" fmla="*/ 2002 h 2200"/>
                <a:gd name="T38" fmla="*/ 695 w 756"/>
                <a:gd name="T39" fmla="*/ 1982 h 2200"/>
                <a:gd name="T40" fmla="*/ 684 w 756"/>
                <a:gd name="T41" fmla="*/ 1325 h 2200"/>
                <a:gd name="T42" fmla="*/ 242 w 756"/>
                <a:gd name="T43" fmla="*/ 267 h 2200"/>
                <a:gd name="T44" fmla="*/ 416 w 756"/>
                <a:gd name="T45" fmla="*/ 162 h 2200"/>
                <a:gd name="T46" fmla="*/ 498 w 756"/>
                <a:gd name="T47" fmla="*/ 86 h 2200"/>
                <a:gd name="T48" fmla="*/ 544 w 756"/>
                <a:gd name="T49" fmla="*/ 304 h 2200"/>
                <a:gd name="T50" fmla="*/ 242 w 756"/>
                <a:gd name="T51" fmla="*/ 299 h 2200"/>
                <a:gd name="T52" fmla="*/ 386 w 756"/>
                <a:gd name="T53" fmla="*/ 595 h 2200"/>
                <a:gd name="T54" fmla="*/ 320 w 756"/>
                <a:gd name="T55" fmla="*/ 483 h 2200"/>
                <a:gd name="T56" fmla="*/ 466 w 756"/>
                <a:gd name="T57" fmla="*/ 483 h 2200"/>
                <a:gd name="T58" fmla="*/ 386 w 756"/>
                <a:gd name="T59" fmla="*/ 595 h 2200"/>
                <a:gd name="T60" fmla="*/ 143 w 756"/>
                <a:gd name="T61" fmla="*/ 566 h 2200"/>
                <a:gd name="T62" fmla="*/ 357 w 756"/>
                <a:gd name="T63" fmla="*/ 627 h 2200"/>
                <a:gd name="T64" fmla="*/ 222 w 756"/>
                <a:gd name="T65" fmla="*/ 739 h 2200"/>
                <a:gd name="T66" fmla="*/ 179 w 756"/>
                <a:gd name="T67" fmla="*/ 739 h 2200"/>
                <a:gd name="T68" fmla="*/ 108 w 756"/>
                <a:gd name="T69" fmla="*/ 809 h 2200"/>
                <a:gd name="T70" fmla="*/ 105 w 756"/>
                <a:gd name="T71" fmla="*/ 852 h 2200"/>
                <a:gd name="T72" fmla="*/ 163 w 756"/>
                <a:gd name="T73" fmla="*/ 977 h 2200"/>
                <a:gd name="T74" fmla="*/ 149 w 756"/>
                <a:gd name="T75" fmla="*/ 1088 h 2200"/>
                <a:gd name="T76" fmla="*/ 105 w 756"/>
                <a:gd name="T77" fmla="*/ 852 h 2200"/>
                <a:gd name="T78" fmla="*/ 105 w 756"/>
                <a:gd name="T79" fmla="*/ 1272 h 2200"/>
                <a:gd name="T80" fmla="*/ 81 w 756"/>
                <a:gd name="T81" fmla="*/ 1152 h 2200"/>
                <a:gd name="T82" fmla="*/ 111 w 756"/>
                <a:gd name="T83" fmla="*/ 1278 h 2200"/>
                <a:gd name="T84" fmla="*/ 142 w 756"/>
                <a:gd name="T85" fmla="*/ 1624 h 2200"/>
                <a:gd name="T86" fmla="*/ 589 w 756"/>
                <a:gd name="T87" fmla="*/ 1071 h 2200"/>
                <a:gd name="T88" fmla="*/ 651 w 756"/>
                <a:gd name="T89" fmla="*/ 1982 h 2200"/>
                <a:gd name="T90" fmla="*/ 681 w 756"/>
                <a:gd name="T91" fmla="*/ 1272 h 2200"/>
                <a:gd name="T92" fmla="*/ 640 w 756"/>
                <a:gd name="T93" fmla="*/ 1104 h 2200"/>
                <a:gd name="T94" fmla="*/ 623 w 756"/>
                <a:gd name="T95" fmla="*/ 977 h 2200"/>
                <a:gd name="T96" fmla="*/ 683 w 756"/>
                <a:gd name="T97" fmla="*/ 880 h 2200"/>
                <a:gd name="T98" fmla="*/ 681 w 756"/>
                <a:gd name="T99" fmla="*/ 1272 h 2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56" h="2200">
                  <a:moveTo>
                    <a:pt x="752" y="1193"/>
                  </a:moveTo>
                  <a:cubicBezTo>
                    <a:pt x="705" y="588"/>
                    <a:pt x="705" y="588"/>
                    <a:pt x="705" y="588"/>
                  </a:cubicBezTo>
                  <a:cubicBezTo>
                    <a:pt x="700" y="554"/>
                    <a:pt x="689" y="540"/>
                    <a:pt x="662" y="527"/>
                  </a:cubicBezTo>
                  <a:cubicBezTo>
                    <a:pt x="587" y="492"/>
                    <a:pt x="587" y="492"/>
                    <a:pt x="587" y="492"/>
                  </a:cubicBezTo>
                  <a:cubicBezTo>
                    <a:pt x="587" y="193"/>
                    <a:pt x="587" y="193"/>
                    <a:pt x="587" y="193"/>
                  </a:cubicBezTo>
                  <a:cubicBezTo>
                    <a:pt x="587" y="86"/>
                    <a:pt x="500" y="0"/>
                    <a:pt x="393" y="0"/>
                  </a:cubicBezTo>
                  <a:cubicBezTo>
                    <a:pt x="286" y="0"/>
                    <a:pt x="200" y="86"/>
                    <a:pt x="200" y="19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199" y="454"/>
                    <a:pt x="199" y="492"/>
                  </a:cubicBezTo>
                  <a:cubicBezTo>
                    <a:pt x="124" y="527"/>
                    <a:pt x="124" y="527"/>
                    <a:pt x="124" y="527"/>
                  </a:cubicBezTo>
                  <a:cubicBezTo>
                    <a:pt x="118" y="530"/>
                    <a:pt x="112" y="534"/>
                    <a:pt x="107" y="537"/>
                  </a:cubicBezTo>
                  <a:cubicBezTo>
                    <a:pt x="92" y="548"/>
                    <a:pt x="84" y="563"/>
                    <a:pt x="81" y="588"/>
                  </a:cubicBezTo>
                  <a:cubicBezTo>
                    <a:pt x="43" y="1088"/>
                    <a:pt x="43" y="1088"/>
                    <a:pt x="43" y="1088"/>
                  </a:cubicBezTo>
                  <a:cubicBezTo>
                    <a:pt x="32" y="1088"/>
                    <a:pt x="32" y="1088"/>
                    <a:pt x="32" y="1088"/>
                  </a:cubicBezTo>
                  <a:cubicBezTo>
                    <a:pt x="15" y="1088"/>
                    <a:pt x="0" y="1102"/>
                    <a:pt x="0" y="1120"/>
                  </a:cubicBezTo>
                  <a:cubicBezTo>
                    <a:pt x="0" y="1138"/>
                    <a:pt x="15" y="1152"/>
                    <a:pt x="32" y="1152"/>
                  </a:cubicBezTo>
                  <a:cubicBezTo>
                    <a:pt x="38" y="1152"/>
                    <a:pt x="38" y="1152"/>
                    <a:pt x="38" y="1152"/>
                  </a:cubicBezTo>
                  <a:cubicBezTo>
                    <a:pt x="34" y="1193"/>
                    <a:pt x="34" y="1193"/>
                    <a:pt x="34" y="1193"/>
                  </a:cubicBezTo>
                  <a:cubicBezTo>
                    <a:pt x="30" y="1248"/>
                    <a:pt x="58" y="1296"/>
                    <a:pt x="102" y="1325"/>
                  </a:cubicBezTo>
                  <a:cubicBezTo>
                    <a:pt x="102" y="1329"/>
                    <a:pt x="102" y="1329"/>
                    <a:pt x="102" y="1329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1982"/>
                    <a:pt x="91" y="1982"/>
                    <a:pt x="91" y="1982"/>
                  </a:cubicBezTo>
                  <a:cubicBezTo>
                    <a:pt x="91" y="2002"/>
                    <a:pt x="91" y="2002"/>
                    <a:pt x="91" y="2002"/>
                  </a:cubicBezTo>
                  <a:cubicBezTo>
                    <a:pt x="91" y="2008"/>
                    <a:pt x="93" y="2013"/>
                    <a:pt x="97" y="2018"/>
                  </a:cubicBezTo>
                  <a:cubicBezTo>
                    <a:pt x="101" y="2022"/>
                    <a:pt x="106" y="2025"/>
                    <a:pt x="112" y="2025"/>
                  </a:cubicBezTo>
                  <a:cubicBezTo>
                    <a:pt x="238" y="2025"/>
                    <a:pt x="238" y="2025"/>
                    <a:pt x="238" y="2025"/>
                  </a:cubicBezTo>
                  <a:cubicBezTo>
                    <a:pt x="259" y="2157"/>
                    <a:pt x="259" y="2157"/>
                    <a:pt x="259" y="2157"/>
                  </a:cubicBezTo>
                  <a:cubicBezTo>
                    <a:pt x="262" y="2180"/>
                    <a:pt x="284" y="2200"/>
                    <a:pt x="308" y="2200"/>
                  </a:cubicBezTo>
                  <a:cubicBezTo>
                    <a:pt x="372" y="2200"/>
                    <a:pt x="372" y="2200"/>
                    <a:pt x="372" y="2200"/>
                  </a:cubicBezTo>
                  <a:cubicBezTo>
                    <a:pt x="372" y="2025"/>
                    <a:pt x="372" y="2025"/>
                    <a:pt x="372" y="2025"/>
                  </a:cubicBezTo>
                  <a:cubicBezTo>
                    <a:pt x="414" y="2025"/>
                    <a:pt x="414" y="2025"/>
                    <a:pt x="414" y="2025"/>
                  </a:cubicBezTo>
                  <a:cubicBezTo>
                    <a:pt x="415" y="2200"/>
                    <a:pt x="415" y="2200"/>
                    <a:pt x="415" y="2200"/>
                  </a:cubicBezTo>
                  <a:cubicBezTo>
                    <a:pt x="479" y="2200"/>
                    <a:pt x="479" y="2200"/>
                    <a:pt x="479" y="2200"/>
                  </a:cubicBezTo>
                  <a:cubicBezTo>
                    <a:pt x="502" y="2200"/>
                    <a:pt x="524" y="2180"/>
                    <a:pt x="528" y="2157"/>
                  </a:cubicBezTo>
                  <a:cubicBezTo>
                    <a:pt x="549" y="2025"/>
                    <a:pt x="549" y="2025"/>
                    <a:pt x="549" y="2025"/>
                  </a:cubicBezTo>
                  <a:cubicBezTo>
                    <a:pt x="674" y="2025"/>
                    <a:pt x="674" y="2025"/>
                    <a:pt x="674" y="2025"/>
                  </a:cubicBezTo>
                  <a:cubicBezTo>
                    <a:pt x="680" y="2025"/>
                    <a:pt x="686" y="2022"/>
                    <a:pt x="690" y="2018"/>
                  </a:cubicBezTo>
                  <a:cubicBezTo>
                    <a:pt x="694" y="2013"/>
                    <a:pt x="695" y="2008"/>
                    <a:pt x="695" y="200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95" y="1982"/>
                    <a:pt x="695" y="1982"/>
                    <a:pt x="695" y="1982"/>
                  </a:cubicBezTo>
                  <a:cubicBezTo>
                    <a:pt x="684" y="1329"/>
                    <a:pt x="684" y="1329"/>
                    <a:pt x="684" y="1329"/>
                  </a:cubicBezTo>
                  <a:cubicBezTo>
                    <a:pt x="684" y="1325"/>
                    <a:pt x="684" y="1325"/>
                    <a:pt x="684" y="1325"/>
                  </a:cubicBezTo>
                  <a:cubicBezTo>
                    <a:pt x="728" y="1296"/>
                    <a:pt x="756" y="1248"/>
                    <a:pt x="752" y="1193"/>
                  </a:cubicBezTo>
                  <a:moveTo>
                    <a:pt x="242" y="267"/>
                  </a:moveTo>
                  <a:cubicBezTo>
                    <a:pt x="243" y="227"/>
                    <a:pt x="275" y="162"/>
                    <a:pt x="315" y="162"/>
                  </a:cubicBezTo>
                  <a:cubicBezTo>
                    <a:pt x="416" y="162"/>
                    <a:pt x="416" y="162"/>
                    <a:pt x="416" y="162"/>
                  </a:cubicBezTo>
                  <a:cubicBezTo>
                    <a:pt x="456" y="162"/>
                    <a:pt x="488" y="130"/>
                    <a:pt x="488" y="90"/>
                  </a:cubicBezTo>
                  <a:cubicBezTo>
                    <a:pt x="488" y="85"/>
                    <a:pt x="495" y="82"/>
                    <a:pt x="498" y="86"/>
                  </a:cubicBezTo>
                  <a:cubicBezTo>
                    <a:pt x="526" y="113"/>
                    <a:pt x="544" y="151"/>
                    <a:pt x="544" y="193"/>
                  </a:cubicBezTo>
                  <a:cubicBezTo>
                    <a:pt x="544" y="304"/>
                    <a:pt x="544" y="304"/>
                    <a:pt x="544" y="304"/>
                  </a:cubicBezTo>
                  <a:cubicBezTo>
                    <a:pt x="544" y="390"/>
                    <a:pt x="470" y="460"/>
                    <a:pt x="383" y="454"/>
                  </a:cubicBezTo>
                  <a:cubicBezTo>
                    <a:pt x="303" y="449"/>
                    <a:pt x="242" y="379"/>
                    <a:pt x="242" y="299"/>
                  </a:cubicBezTo>
                  <a:lnTo>
                    <a:pt x="242" y="267"/>
                  </a:lnTo>
                  <a:close/>
                  <a:moveTo>
                    <a:pt x="386" y="595"/>
                  </a:moveTo>
                  <a:cubicBezTo>
                    <a:pt x="293" y="496"/>
                    <a:pt x="293" y="496"/>
                    <a:pt x="293" y="496"/>
                  </a:cubicBezTo>
                  <a:cubicBezTo>
                    <a:pt x="293" y="496"/>
                    <a:pt x="320" y="483"/>
                    <a:pt x="320" y="483"/>
                  </a:cubicBezTo>
                  <a:cubicBezTo>
                    <a:pt x="343" y="492"/>
                    <a:pt x="367" y="497"/>
                    <a:pt x="393" y="497"/>
                  </a:cubicBezTo>
                  <a:cubicBezTo>
                    <a:pt x="419" y="497"/>
                    <a:pt x="444" y="492"/>
                    <a:pt x="466" y="483"/>
                  </a:cubicBezTo>
                  <a:cubicBezTo>
                    <a:pt x="466" y="483"/>
                    <a:pt x="482" y="490"/>
                    <a:pt x="482" y="490"/>
                  </a:cubicBezTo>
                  <a:lnTo>
                    <a:pt x="386" y="595"/>
                  </a:lnTo>
                  <a:close/>
                  <a:moveTo>
                    <a:pt x="124" y="593"/>
                  </a:moveTo>
                  <a:cubicBezTo>
                    <a:pt x="125" y="584"/>
                    <a:pt x="130" y="572"/>
                    <a:pt x="143" y="566"/>
                  </a:cubicBezTo>
                  <a:cubicBezTo>
                    <a:pt x="252" y="515"/>
                    <a:pt x="252" y="515"/>
                    <a:pt x="252" y="515"/>
                  </a:cubicBezTo>
                  <a:cubicBezTo>
                    <a:pt x="357" y="627"/>
                    <a:pt x="357" y="627"/>
                    <a:pt x="357" y="627"/>
                  </a:cubicBezTo>
                  <a:cubicBezTo>
                    <a:pt x="220" y="777"/>
                    <a:pt x="220" y="777"/>
                    <a:pt x="220" y="777"/>
                  </a:cubicBezTo>
                  <a:cubicBezTo>
                    <a:pt x="222" y="739"/>
                    <a:pt x="222" y="739"/>
                    <a:pt x="222" y="739"/>
                  </a:cubicBezTo>
                  <a:cubicBezTo>
                    <a:pt x="222" y="727"/>
                    <a:pt x="213" y="717"/>
                    <a:pt x="201" y="717"/>
                  </a:cubicBezTo>
                  <a:cubicBezTo>
                    <a:pt x="189" y="717"/>
                    <a:pt x="179" y="727"/>
                    <a:pt x="179" y="739"/>
                  </a:cubicBezTo>
                  <a:cubicBezTo>
                    <a:pt x="175" y="809"/>
                    <a:pt x="175" y="809"/>
                    <a:pt x="175" y="809"/>
                  </a:cubicBezTo>
                  <a:cubicBezTo>
                    <a:pt x="108" y="809"/>
                    <a:pt x="108" y="809"/>
                    <a:pt x="108" y="809"/>
                  </a:cubicBezTo>
                  <a:lnTo>
                    <a:pt x="124" y="593"/>
                  </a:lnTo>
                  <a:close/>
                  <a:moveTo>
                    <a:pt x="105" y="852"/>
                  </a:moveTo>
                  <a:cubicBezTo>
                    <a:pt x="172" y="852"/>
                    <a:pt x="172" y="852"/>
                    <a:pt x="172" y="852"/>
                  </a:cubicBezTo>
                  <a:cubicBezTo>
                    <a:pt x="163" y="977"/>
                    <a:pt x="163" y="977"/>
                    <a:pt x="163" y="977"/>
                  </a:cubicBezTo>
                  <a:cubicBezTo>
                    <a:pt x="161" y="1001"/>
                    <a:pt x="159" y="1038"/>
                    <a:pt x="155" y="1061"/>
                  </a:cubicBezTo>
                  <a:cubicBezTo>
                    <a:pt x="149" y="1088"/>
                    <a:pt x="149" y="1088"/>
                    <a:pt x="149" y="1088"/>
                  </a:cubicBezTo>
                  <a:cubicBezTo>
                    <a:pt x="88" y="1088"/>
                    <a:pt x="88" y="1088"/>
                    <a:pt x="88" y="1088"/>
                  </a:cubicBezTo>
                  <a:lnTo>
                    <a:pt x="105" y="852"/>
                  </a:lnTo>
                  <a:close/>
                  <a:moveTo>
                    <a:pt x="111" y="1278"/>
                  </a:moveTo>
                  <a:cubicBezTo>
                    <a:pt x="109" y="1276"/>
                    <a:pt x="107" y="1274"/>
                    <a:pt x="105" y="1272"/>
                  </a:cubicBezTo>
                  <a:cubicBezTo>
                    <a:pt x="91" y="1257"/>
                    <a:pt x="74" y="1232"/>
                    <a:pt x="77" y="1197"/>
                  </a:cubicBezTo>
                  <a:cubicBezTo>
                    <a:pt x="81" y="1152"/>
                    <a:pt x="81" y="1152"/>
                    <a:pt x="81" y="1152"/>
                  </a:cubicBezTo>
                  <a:cubicBezTo>
                    <a:pt x="137" y="1152"/>
                    <a:pt x="137" y="1152"/>
                    <a:pt x="137" y="1152"/>
                  </a:cubicBezTo>
                  <a:lnTo>
                    <a:pt x="111" y="1278"/>
                  </a:lnTo>
                  <a:close/>
                  <a:moveTo>
                    <a:pt x="135" y="1982"/>
                  </a:moveTo>
                  <a:cubicBezTo>
                    <a:pt x="142" y="1624"/>
                    <a:pt x="142" y="1624"/>
                    <a:pt x="142" y="1624"/>
                  </a:cubicBezTo>
                  <a:cubicBezTo>
                    <a:pt x="582" y="1019"/>
                    <a:pt x="582" y="1019"/>
                    <a:pt x="582" y="1019"/>
                  </a:cubicBezTo>
                  <a:cubicBezTo>
                    <a:pt x="584" y="1037"/>
                    <a:pt x="586" y="1056"/>
                    <a:pt x="589" y="1071"/>
                  </a:cubicBezTo>
                  <a:cubicBezTo>
                    <a:pt x="639" y="1324"/>
                    <a:pt x="639" y="1324"/>
                    <a:pt x="639" y="1324"/>
                  </a:cubicBezTo>
                  <a:cubicBezTo>
                    <a:pt x="651" y="1982"/>
                    <a:pt x="651" y="1982"/>
                    <a:pt x="651" y="1982"/>
                  </a:cubicBezTo>
                  <a:lnTo>
                    <a:pt x="135" y="1982"/>
                  </a:lnTo>
                  <a:close/>
                  <a:moveTo>
                    <a:pt x="681" y="1272"/>
                  </a:moveTo>
                  <a:cubicBezTo>
                    <a:pt x="679" y="1274"/>
                    <a:pt x="677" y="1276"/>
                    <a:pt x="675" y="1278"/>
                  </a:cubicBezTo>
                  <a:cubicBezTo>
                    <a:pt x="640" y="1104"/>
                    <a:pt x="640" y="1104"/>
                    <a:pt x="640" y="1104"/>
                  </a:cubicBezTo>
                  <a:cubicBezTo>
                    <a:pt x="631" y="1061"/>
                    <a:pt x="631" y="1061"/>
                    <a:pt x="631" y="1061"/>
                  </a:cubicBezTo>
                  <a:cubicBezTo>
                    <a:pt x="627" y="1038"/>
                    <a:pt x="623" y="1001"/>
                    <a:pt x="623" y="977"/>
                  </a:cubicBezTo>
                  <a:cubicBezTo>
                    <a:pt x="623" y="962"/>
                    <a:pt x="623" y="962"/>
                    <a:pt x="623" y="962"/>
                  </a:cubicBezTo>
                  <a:cubicBezTo>
                    <a:pt x="683" y="880"/>
                    <a:pt x="683" y="880"/>
                    <a:pt x="683" y="880"/>
                  </a:cubicBezTo>
                  <a:cubicBezTo>
                    <a:pt x="709" y="1197"/>
                    <a:pt x="709" y="1197"/>
                    <a:pt x="709" y="1197"/>
                  </a:cubicBezTo>
                  <a:cubicBezTo>
                    <a:pt x="712" y="1232"/>
                    <a:pt x="695" y="1257"/>
                    <a:pt x="681" y="12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48" name="Freeform 2193">
            <a:extLst>
              <a:ext uri="{FF2B5EF4-FFF2-40B4-BE49-F238E27FC236}">
                <a16:creationId xmlns:a16="http://schemas.microsoft.com/office/drawing/2014/main" id="{2ED6ADB2-F961-4287-A855-E383DDC2996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803336" y="3938745"/>
            <a:ext cx="206803" cy="601355"/>
          </a:xfrm>
          <a:custGeom>
            <a:avLst/>
            <a:gdLst>
              <a:gd name="T0" fmla="*/ 717 w 756"/>
              <a:gd name="T1" fmla="*/ 595 h 2200"/>
              <a:gd name="T2" fmla="*/ 604 w 756"/>
              <a:gd name="T3" fmla="*/ 499 h 2200"/>
              <a:gd name="T4" fmla="*/ 578 w 756"/>
              <a:gd name="T5" fmla="*/ 112 h 2200"/>
              <a:gd name="T6" fmla="*/ 519 w 756"/>
              <a:gd name="T7" fmla="*/ 64 h 2200"/>
              <a:gd name="T8" fmla="*/ 237 w 756"/>
              <a:gd name="T9" fmla="*/ 64 h 2200"/>
              <a:gd name="T10" fmla="*/ 177 w 756"/>
              <a:gd name="T11" fmla="*/ 112 h 2200"/>
              <a:gd name="T12" fmla="*/ 152 w 756"/>
              <a:gd name="T13" fmla="*/ 499 h 2200"/>
              <a:gd name="T14" fmla="*/ 39 w 756"/>
              <a:gd name="T15" fmla="*/ 595 h 2200"/>
              <a:gd name="T16" fmla="*/ 99 w 756"/>
              <a:gd name="T17" fmla="*/ 1375 h 2200"/>
              <a:gd name="T18" fmla="*/ 67 w 756"/>
              <a:gd name="T19" fmla="*/ 2071 h 2200"/>
              <a:gd name="T20" fmla="*/ 73 w 756"/>
              <a:gd name="T21" fmla="*/ 2087 h 2200"/>
              <a:gd name="T22" fmla="*/ 126 w 756"/>
              <a:gd name="T23" fmla="*/ 2094 h 2200"/>
              <a:gd name="T24" fmla="*/ 225 w 756"/>
              <a:gd name="T25" fmla="*/ 2200 h 2200"/>
              <a:gd name="T26" fmla="*/ 277 w 756"/>
              <a:gd name="T27" fmla="*/ 2094 h 2200"/>
              <a:gd name="T28" fmla="*/ 484 w 756"/>
              <a:gd name="T29" fmla="*/ 2159 h 2200"/>
              <a:gd name="T30" fmla="*/ 630 w 756"/>
              <a:gd name="T31" fmla="*/ 2200 h 2200"/>
              <a:gd name="T32" fmla="*/ 668 w 756"/>
              <a:gd name="T33" fmla="*/ 2094 h 2200"/>
              <a:gd name="T34" fmla="*/ 688 w 756"/>
              <a:gd name="T35" fmla="*/ 2076 h 2200"/>
              <a:gd name="T36" fmla="*/ 652 w 756"/>
              <a:gd name="T37" fmla="*/ 1377 h 2200"/>
              <a:gd name="T38" fmla="*/ 756 w 756"/>
              <a:gd name="T39" fmla="*/ 1228 h 2200"/>
              <a:gd name="T40" fmla="*/ 530 w 756"/>
              <a:gd name="T41" fmla="*/ 92 h 2200"/>
              <a:gd name="T42" fmla="*/ 530 w 756"/>
              <a:gd name="T43" fmla="*/ 133 h 2200"/>
              <a:gd name="T44" fmla="*/ 205 w 756"/>
              <a:gd name="T45" fmla="*/ 112 h 2200"/>
              <a:gd name="T46" fmla="*/ 378 w 756"/>
              <a:gd name="T47" fmla="*/ 479 h 2200"/>
              <a:gd name="T48" fmla="*/ 470 w 756"/>
              <a:gd name="T49" fmla="*/ 480 h 2200"/>
              <a:gd name="T50" fmla="*/ 286 w 756"/>
              <a:gd name="T51" fmla="*/ 480 h 2200"/>
              <a:gd name="T52" fmla="*/ 378 w 756"/>
              <a:gd name="T53" fmla="*/ 479 h 2200"/>
              <a:gd name="T54" fmla="*/ 378 w 756"/>
              <a:gd name="T55" fmla="*/ 397 h 2200"/>
              <a:gd name="T56" fmla="*/ 378 w 756"/>
              <a:gd name="T57" fmla="*/ 437 h 2200"/>
              <a:gd name="T58" fmla="*/ 450 w 756"/>
              <a:gd name="T59" fmla="*/ 359 h 2200"/>
              <a:gd name="T60" fmla="*/ 306 w 756"/>
              <a:gd name="T61" fmla="*/ 359 h 2200"/>
              <a:gd name="T62" fmla="*/ 233 w 756"/>
              <a:gd name="T63" fmla="*/ 292 h 2200"/>
              <a:gd name="T64" fmla="*/ 300 w 756"/>
              <a:gd name="T65" fmla="*/ 162 h 2200"/>
              <a:gd name="T66" fmla="*/ 351 w 756"/>
              <a:gd name="T67" fmla="*/ 174 h 2200"/>
              <a:gd name="T68" fmla="*/ 378 w 756"/>
              <a:gd name="T69" fmla="*/ 179 h 2200"/>
              <a:gd name="T70" fmla="*/ 407 w 756"/>
              <a:gd name="T71" fmla="*/ 173 h 2200"/>
              <a:gd name="T72" fmla="*/ 523 w 756"/>
              <a:gd name="T73" fmla="*/ 210 h 2200"/>
              <a:gd name="T74" fmla="*/ 475 w 756"/>
              <a:gd name="T75" fmla="*/ 399 h 2200"/>
              <a:gd name="T76" fmla="*/ 102 w 756"/>
              <a:gd name="T77" fmla="*/ 1331 h 2200"/>
              <a:gd name="T78" fmla="*/ 41 w 756"/>
              <a:gd name="T79" fmla="*/ 1228 h 2200"/>
              <a:gd name="T80" fmla="*/ 106 w 756"/>
              <a:gd name="T81" fmla="*/ 1333 h 2200"/>
              <a:gd name="T82" fmla="*/ 398 w 756"/>
              <a:gd name="T83" fmla="*/ 2053 h 2200"/>
              <a:gd name="T84" fmla="*/ 109 w 756"/>
              <a:gd name="T85" fmla="*/ 2053 h 2200"/>
              <a:gd name="T86" fmla="*/ 160 w 756"/>
              <a:gd name="T87" fmla="*/ 679 h 2200"/>
              <a:gd name="T88" fmla="*/ 113 w 756"/>
              <a:gd name="T89" fmla="*/ 1187 h 2200"/>
              <a:gd name="T90" fmla="*/ 83 w 756"/>
              <a:gd name="T91" fmla="*/ 598 h 2200"/>
              <a:gd name="T92" fmla="*/ 248 w 756"/>
              <a:gd name="T93" fmla="*/ 498 h 2200"/>
              <a:gd name="T94" fmla="*/ 361 w 756"/>
              <a:gd name="T95" fmla="*/ 1155 h 2200"/>
              <a:gd name="T96" fmla="*/ 395 w 756"/>
              <a:gd name="T97" fmla="*/ 560 h 2200"/>
              <a:gd name="T98" fmla="*/ 656 w 756"/>
              <a:gd name="T99" fmla="*/ 572 h 2200"/>
              <a:gd name="T100" fmla="*/ 712 w 756"/>
              <a:gd name="T101" fmla="*/ 1187 h 2200"/>
              <a:gd name="T102" fmla="*/ 617 w 756"/>
              <a:gd name="T103" fmla="*/ 698 h 2200"/>
              <a:gd name="T104" fmla="*/ 576 w 756"/>
              <a:gd name="T105" fmla="*/ 700 h 2200"/>
              <a:gd name="T106" fmla="*/ 398 w 756"/>
              <a:gd name="T107" fmla="*/ 2053 h 2200"/>
              <a:gd name="T108" fmla="*/ 645 w 756"/>
              <a:gd name="T109" fmla="*/ 1228 h 2200"/>
              <a:gd name="T110" fmla="*/ 714 w 756"/>
              <a:gd name="T111" fmla="*/ 1230 h 2200"/>
              <a:gd name="T112" fmla="*/ 650 w 756"/>
              <a:gd name="T113" fmla="*/ 1333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56" h="2200">
                <a:moveTo>
                  <a:pt x="756" y="1228"/>
                </a:moveTo>
                <a:cubicBezTo>
                  <a:pt x="717" y="595"/>
                  <a:pt x="717" y="595"/>
                  <a:pt x="717" y="595"/>
                </a:cubicBezTo>
                <a:cubicBezTo>
                  <a:pt x="715" y="566"/>
                  <a:pt x="701" y="547"/>
                  <a:pt x="677" y="535"/>
                </a:cubicBezTo>
                <a:cubicBezTo>
                  <a:pt x="604" y="499"/>
                  <a:pt x="604" y="499"/>
                  <a:pt x="604" y="499"/>
                </a:cubicBezTo>
                <a:cubicBezTo>
                  <a:pt x="561" y="149"/>
                  <a:pt x="561" y="149"/>
                  <a:pt x="561" y="149"/>
                </a:cubicBezTo>
                <a:cubicBezTo>
                  <a:pt x="571" y="140"/>
                  <a:pt x="578" y="127"/>
                  <a:pt x="578" y="112"/>
                </a:cubicBezTo>
                <a:cubicBezTo>
                  <a:pt x="578" y="86"/>
                  <a:pt x="557" y="64"/>
                  <a:pt x="530" y="64"/>
                </a:cubicBezTo>
                <a:cubicBezTo>
                  <a:pt x="519" y="64"/>
                  <a:pt x="519" y="64"/>
                  <a:pt x="519" y="64"/>
                </a:cubicBezTo>
                <a:cubicBezTo>
                  <a:pt x="484" y="25"/>
                  <a:pt x="434" y="0"/>
                  <a:pt x="378" y="0"/>
                </a:cubicBezTo>
                <a:cubicBezTo>
                  <a:pt x="322" y="0"/>
                  <a:pt x="271" y="25"/>
                  <a:pt x="237" y="64"/>
                </a:cubicBezTo>
                <a:cubicBezTo>
                  <a:pt x="226" y="64"/>
                  <a:pt x="226" y="64"/>
                  <a:pt x="226" y="64"/>
                </a:cubicBezTo>
                <a:cubicBezTo>
                  <a:pt x="199" y="64"/>
                  <a:pt x="177" y="86"/>
                  <a:pt x="177" y="112"/>
                </a:cubicBezTo>
                <a:cubicBezTo>
                  <a:pt x="177" y="127"/>
                  <a:pt x="184" y="140"/>
                  <a:pt x="195" y="149"/>
                </a:cubicBezTo>
                <a:cubicBezTo>
                  <a:pt x="152" y="499"/>
                  <a:pt x="152" y="499"/>
                  <a:pt x="152" y="499"/>
                </a:cubicBezTo>
                <a:cubicBezTo>
                  <a:pt x="78" y="535"/>
                  <a:pt x="78" y="535"/>
                  <a:pt x="78" y="535"/>
                </a:cubicBezTo>
                <a:cubicBezTo>
                  <a:pt x="55" y="547"/>
                  <a:pt x="41" y="566"/>
                  <a:pt x="39" y="595"/>
                </a:cubicBezTo>
                <a:cubicBezTo>
                  <a:pt x="0" y="1228"/>
                  <a:pt x="0" y="1228"/>
                  <a:pt x="0" y="1228"/>
                </a:cubicBezTo>
                <a:cubicBezTo>
                  <a:pt x="0" y="1294"/>
                  <a:pt x="42" y="1351"/>
                  <a:pt x="99" y="1375"/>
                </a:cubicBezTo>
                <a:cubicBezTo>
                  <a:pt x="103" y="1377"/>
                  <a:pt x="103" y="1377"/>
                  <a:pt x="103" y="1377"/>
                </a:cubicBezTo>
                <a:cubicBezTo>
                  <a:pt x="67" y="2071"/>
                  <a:pt x="67" y="2071"/>
                  <a:pt x="67" y="2071"/>
                </a:cubicBezTo>
                <a:cubicBezTo>
                  <a:pt x="67" y="2073"/>
                  <a:pt x="67" y="2074"/>
                  <a:pt x="67" y="2076"/>
                </a:cubicBezTo>
                <a:cubicBezTo>
                  <a:pt x="68" y="2080"/>
                  <a:pt x="70" y="2084"/>
                  <a:pt x="73" y="2087"/>
                </a:cubicBezTo>
                <a:cubicBezTo>
                  <a:pt x="77" y="2091"/>
                  <a:pt x="82" y="2094"/>
                  <a:pt x="88" y="2094"/>
                </a:cubicBezTo>
                <a:cubicBezTo>
                  <a:pt x="126" y="2094"/>
                  <a:pt x="126" y="2094"/>
                  <a:pt x="126" y="2094"/>
                </a:cubicBezTo>
                <a:cubicBezTo>
                  <a:pt x="126" y="2200"/>
                  <a:pt x="126" y="2200"/>
                  <a:pt x="126" y="2200"/>
                </a:cubicBezTo>
                <a:cubicBezTo>
                  <a:pt x="225" y="2200"/>
                  <a:pt x="225" y="2200"/>
                  <a:pt x="225" y="2200"/>
                </a:cubicBezTo>
                <a:cubicBezTo>
                  <a:pt x="248" y="2200"/>
                  <a:pt x="269" y="2181"/>
                  <a:pt x="271" y="2159"/>
                </a:cubicBezTo>
                <a:cubicBezTo>
                  <a:pt x="277" y="2094"/>
                  <a:pt x="277" y="2094"/>
                  <a:pt x="277" y="2094"/>
                </a:cubicBezTo>
                <a:cubicBezTo>
                  <a:pt x="478" y="2094"/>
                  <a:pt x="478" y="2094"/>
                  <a:pt x="478" y="2094"/>
                </a:cubicBezTo>
                <a:cubicBezTo>
                  <a:pt x="484" y="2159"/>
                  <a:pt x="484" y="2159"/>
                  <a:pt x="484" y="2159"/>
                </a:cubicBezTo>
                <a:cubicBezTo>
                  <a:pt x="487" y="2181"/>
                  <a:pt x="508" y="2200"/>
                  <a:pt x="530" y="2200"/>
                </a:cubicBezTo>
                <a:cubicBezTo>
                  <a:pt x="630" y="2200"/>
                  <a:pt x="630" y="2200"/>
                  <a:pt x="630" y="2200"/>
                </a:cubicBezTo>
                <a:cubicBezTo>
                  <a:pt x="630" y="2094"/>
                  <a:pt x="630" y="2094"/>
                  <a:pt x="630" y="2094"/>
                </a:cubicBezTo>
                <a:cubicBezTo>
                  <a:pt x="668" y="2094"/>
                  <a:pt x="668" y="2094"/>
                  <a:pt x="668" y="2094"/>
                </a:cubicBezTo>
                <a:cubicBezTo>
                  <a:pt x="674" y="2094"/>
                  <a:pt x="679" y="2091"/>
                  <a:pt x="683" y="2087"/>
                </a:cubicBezTo>
                <a:cubicBezTo>
                  <a:pt x="686" y="2084"/>
                  <a:pt x="688" y="2080"/>
                  <a:pt x="688" y="2076"/>
                </a:cubicBezTo>
                <a:cubicBezTo>
                  <a:pt x="689" y="2074"/>
                  <a:pt x="689" y="2073"/>
                  <a:pt x="689" y="2071"/>
                </a:cubicBezTo>
                <a:cubicBezTo>
                  <a:pt x="652" y="1377"/>
                  <a:pt x="652" y="1377"/>
                  <a:pt x="652" y="1377"/>
                </a:cubicBezTo>
                <a:cubicBezTo>
                  <a:pt x="657" y="1375"/>
                  <a:pt x="657" y="1375"/>
                  <a:pt x="657" y="1375"/>
                </a:cubicBezTo>
                <a:cubicBezTo>
                  <a:pt x="714" y="1351"/>
                  <a:pt x="756" y="1294"/>
                  <a:pt x="756" y="1228"/>
                </a:cubicBezTo>
                <a:moveTo>
                  <a:pt x="226" y="92"/>
                </a:moveTo>
                <a:cubicBezTo>
                  <a:pt x="530" y="92"/>
                  <a:pt x="530" y="92"/>
                  <a:pt x="530" y="92"/>
                </a:cubicBezTo>
                <a:cubicBezTo>
                  <a:pt x="541" y="92"/>
                  <a:pt x="551" y="101"/>
                  <a:pt x="551" y="112"/>
                </a:cubicBezTo>
                <a:cubicBezTo>
                  <a:pt x="551" y="124"/>
                  <a:pt x="541" y="133"/>
                  <a:pt x="530" y="133"/>
                </a:cubicBezTo>
                <a:cubicBezTo>
                  <a:pt x="226" y="133"/>
                  <a:pt x="226" y="133"/>
                  <a:pt x="226" y="133"/>
                </a:cubicBezTo>
                <a:cubicBezTo>
                  <a:pt x="214" y="133"/>
                  <a:pt x="205" y="124"/>
                  <a:pt x="205" y="112"/>
                </a:cubicBezTo>
                <a:cubicBezTo>
                  <a:pt x="205" y="101"/>
                  <a:pt x="214" y="92"/>
                  <a:pt x="226" y="92"/>
                </a:cubicBezTo>
                <a:moveTo>
                  <a:pt x="378" y="479"/>
                </a:moveTo>
                <a:cubicBezTo>
                  <a:pt x="411" y="479"/>
                  <a:pt x="443" y="469"/>
                  <a:pt x="470" y="454"/>
                </a:cubicBezTo>
                <a:cubicBezTo>
                  <a:pt x="470" y="480"/>
                  <a:pt x="470" y="480"/>
                  <a:pt x="470" y="480"/>
                </a:cubicBezTo>
                <a:cubicBezTo>
                  <a:pt x="450" y="504"/>
                  <a:pt x="415" y="520"/>
                  <a:pt x="378" y="520"/>
                </a:cubicBezTo>
                <a:cubicBezTo>
                  <a:pt x="340" y="520"/>
                  <a:pt x="306" y="504"/>
                  <a:pt x="286" y="480"/>
                </a:cubicBezTo>
                <a:cubicBezTo>
                  <a:pt x="286" y="454"/>
                  <a:pt x="286" y="454"/>
                  <a:pt x="286" y="454"/>
                </a:cubicBezTo>
                <a:cubicBezTo>
                  <a:pt x="313" y="469"/>
                  <a:pt x="344" y="479"/>
                  <a:pt x="378" y="479"/>
                </a:cubicBezTo>
                <a:moveTo>
                  <a:pt x="287" y="405"/>
                </a:moveTo>
                <a:cubicBezTo>
                  <a:pt x="378" y="397"/>
                  <a:pt x="378" y="397"/>
                  <a:pt x="378" y="397"/>
                </a:cubicBezTo>
                <a:cubicBezTo>
                  <a:pt x="468" y="405"/>
                  <a:pt x="468" y="405"/>
                  <a:pt x="468" y="405"/>
                </a:cubicBezTo>
                <a:cubicBezTo>
                  <a:pt x="444" y="425"/>
                  <a:pt x="412" y="437"/>
                  <a:pt x="378" y="437"/>
                </a:cubicBezTo>
                <a:cubicBezTo>
                  <a:pt x="344" y="437"/>
                  <a:pt x="312" y="425"/>
                  <a:pt x="287" y="405"/>
                </a:cubicBezTo>
                <a:moveTo>
                  <a:pt x="450" y="359"/>
                </a:moveTo>
                <a:cubicBezTo>
                  <a:pt x="378" y="339"/>
                  <a:pt x="378" y="339"/>
                  <a:pt x="378" y="339"/>
                </a:cubicBezTo>
                <a:cubicBezTo>
                  <a:pt x="306" y="359"/>
                  <a:pt x="306" y="359"/>
                  <a:pt x="306" y="359"/>
                </a:cubicBezTo>
                <a:cubicBezTo>
                  <a:pt x="281" y="399"/>
                  <a:pt x="281" y="399"/>
                  <a:pt x="281" y="399"/>
                </a:cubicBezTo>
                <a:cubicBezTo>
                  <a:pt x="251" y="373"/>
                  <a:pt x="233" y="335"/>
                  <a:pt x="233" y="292"/>
                </a:cubicBezTo>
                <a:cubicBezTo>
                  <a:pt x="233" y="210"/>
                  <a:pt x="233" y="210"/>
                  <a:pt x="233" y="210"/>
                </a:cubicBezTo>
                <a:cubicBezTo>
                  <a:pt x="234" y="206"/>
                  <a:pt x="240" y="161"/>
                  <a:pt x="300" y="162"/>
                </a:cubicBezTo>
                <a:cubicBezTo>
                  <a:pt x="325" y="162"/>
                  <a:pt x="337" y="167"/>
                  <a:pt x="349" y="173"/>
                </a:cubicBezTo>
                <a:cubicBezTo>
                  <a:pt x="349" y="173"/>
                  <a:pt x="351" y="174"/>
                  <a:pt x="351" y="174"/>
                </a:cubicBezTo>
                <a:cubicBezTo>
                  <a:pt x="359" y="177"/>
                  <a:pt x="368" y="179"/>
                  <a:pt x="378" y="179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88" y="179"/>
                  <a:pt x="397" y="177"/>
                  <a:pt x="405" y="174"/>
                </a:cubicBezTo>
                <a:cubicBezTo>
                  <a:pt x="405" y="174"/>
                  <a:pt x="406" y="173"/>
                  <a:pt x="407" y="173"/>
                </a:cubicBezTo>
                <a:cubicBezTo>
                  <a:pt x="419" y="167"/>
                  <a:pt x="430" y="162"/>
                  <a:pt x="455" y="162"/>
                </a:cubicBezTo>
                <a:cubicBezTo>
                  <a:pt x="515" y="161"/>
                  <a:pt x="522" y="204"/>
                  <a:pt x="523" y="210"/>
                </a:cubicBezTo>
                <a:cubicBezTo>
                  <a:pt x="523" y="292"/>
                  <a:pt x="523" y="292"/>
                  <a:pt x="523" y="292"/>
                </a:cubicBezTo>
                <a:cubicBezTo>
                  <a:pt x="523" y="335"/>
                  <a:pt x="504" y="373"/>
                  <a:pt x="475" y="399"/>
                </a:cubicBezTo>
                <a:lnTo>
                  <a:pt x="450" y="359"/>
                </a:lnTo>
                <a:close/>
                <a:moveTo>
                  <a:pt x="102" y="1331"/>
                </a:moveTo>
                <a:cubicBezTo>
                  <a:pt x="67" y="1310"/>
                  <a:pt x="42" y="1273"/>
                  <a:pt x="41" y="1230"/>
                </a:cubicBezTo>
                <a:cubicBezTo>
                  <a:pt x="41" y="1228"/>
                  <a:pt x="41" y="1228"/>
                  <a:pt x="41" y="1228"/>
                </a:cubicBezTo>
                <a:cubicBezTo>
                  <a:pt x="111" y="1228"/>
                  <a:pt x="111" y="1228"/>
                  <a:pt x="111" y="1228"/>
                </a:cubicBezTo>
                <a:cubicBezTo>
                  <a:pt x="106" y="1333"/>
                  <a:pt x="106" y="1333"/>
                  <a:pt x="106" y="1333"/>
                </a:cubicBezTo>
                <a:lnTo>
                  <a:pt x="102" y="1331"/>
                </a:lnTo>
                <a:close/>
                <a:moveTo>
                  <a:pt x="398" y="2053"/>
                </a:moveTo>
                <a:cubicBezTo>
                  <a:pt x="357" y="2053"/>
                  <a:pt x="357" y="2053"/>
                  <a:pt x="357" y="2053"/>
                </a:cubicBezTo>
                <a:cubicBezTo>
                  <a:pt x="109" y="2053"/>
                  <a:pt x="109" y="2053"/>
                  <a:pt x="109" y="2053"/>
                </a:cubicBezTo>
                <a:cubicBezTo>
                  <a:pt x="180" y="700"/>
                  <a:pt x="180" y="700"/>
                  <a:pt x="180" y="700"/>
                </a:cubicBezTo>
                <a:cubicBezTo>
                  <a:pt x="181" y="689"/>
                  <a:pt x="172" y="679"/>
                  <a:pt x="160" y="679"/>
                </a:cubicBezTo>
                <a:cubicBezTo>
                  <a:pt x="149" y="678"/>
                  <a:pt x="139" y="687"/>
                  <a:pt x="139" y="698"/>
                </a:cubicBezTo>
                <a:cubicBezTo>
                  <a:pt x="113" y="1187"/>
                  <a:pt x="113" y="1187"/>
                  <a:pt x="113" y="1187"/>
                </a:cubicBezTo>
                <a:cubicBezTo>
                  <a:pt x="43" y="1187"/>
                  <a:pt x="43" y="1187"/>
                  <a:pt x="43" y="1187"/>
                </a:cubicBezTo>
                <a:cubicBezTo>
                  <a:pt x="83" y="598"/>
                  <a:pt x="83" y="598"/>
                  <a:pt x="83" y="598"/>
                </a:cubicBezTo>
                <a:cubicBezTo>
                  <a:pt x="84" y="585"/>
                  <a:pt x="88" y="578"/>
                  <a:pt x="99" y="572"/>
                </a:cubicBezTo>
                <a:cubicBezTo>
                  <a:pt x="99" y="572"/>
                  <a:pt x="248" y="498"/>
                  <a:pt x="248" y="498"/>
                </a:cubicBezTo>
                <a:cubicBezTo>
                  <a:pt x="272" y="533"/>
                  <a:pt x="314" y="556"/>
                  <a:pt x="361" y="560"/>
                </a:cubicBezTo>
                <a:cubicBezTo>
                  <a:pt x="361" y="1155"/>
                  <a:pt x="361" y="1155"/>
                  <a:pt x="361" y="1155"/>
                </a:cubicBezTo>
                <a:cubicBezTo>
                  <a:pt x="395" y="1155"/>
                  <a:pt x="395" y="1155"/>
                  <a:pt x="395" y="1155"/>
                </a:cubicBezTo>
                <a:cubicBezTo>
                  <a:pt x="395" y="560"/>
                  <a:pt x="395" y="560"/>
                  <a:pt x="395" y="560"/>
                </a:cubicBezTo>
                <a:cubicBezTo>
                  <a:pt x="442" y="556"/>
                  <a:pt x="483" y="533"/>
                  <a:pt x="508" y="498"/>
                </a:cubicBezTo>
                <a:cubicBezTo>
                  <a:pt x="656" y="572"/>
                  <a:pt x="656" y="572"/>
                  <a:pt x="656" y="572"/>
                </a:cubicBezTo>
                <a:cubicBezTo>
                  <a:pt x="667" y="577"/>
                  <a:pt x="672" y="585"/>
                  <a:pt x="673" y="598"/>
                </a:cubicBezTo>
                <a:cubicBezTo>
                  <a:pt x="712" y="1187"/>
                  <a:pt x="712" y="1187"/>
                  <a:pt x="712" y="1187"/>
                </a:cubicBezTo>
                <a:cubicBezTo>
                  <a:pt x="642" y="1187"/>
                  <a:pt x="642" y="1187"/>
                  <a:pt x="642" y="1187"/>
                </a:cubicBezTo>
                <a:cubicBezTo>
                  <a:pt x="617" y="698"/>
                  <a:pt x="617" y="698"/>
                  <a:pt x="617" y="698"/>
                </a:cubicBezTo>
                <a:cubicBezTo>
                  <a:pt x="616" y="687"/>
                  <a:pt x="607" y="678"/>
                  <a:pt x="595" y="679"/>
                </a:cubicBezTo>
                <a:cubicBezTo>
                  <a:pt x="584" y="679"/>
                  <a:pt x="575" y="689"/>
                  <a:pt x="576" y="700"/>
                </a:cubicBezTo>
                <a:cubicBezTo>
                  <a:pt x="646" y="2053"/>
                  <a:pt x="646" y="2053"/>
                  <a:pt x="646" y="2053"/>
                </a:cubicBezTo>
                <a:lnTo>
                  <a:pt x="398" y="2053"/>
                </a:lnTo>
                <a:close/>
                <a:moveTo>
                  <a:pt x="650" y="1333"/>
                </a:moveTo>
                <a:cubicBezTo>
                  <a:pt x="645" y="1228"/>
                  <a:pt x="645" y="1228"/>
                  <a:pt x="645" y="1228"/>
                </a:cubicBezTo>
                <a:cubicBezTo>
                  <a:pt x="714" y="1228"/>
                  <a:pt x="714" y="1228"/>
                  <a:pt x="714" y="1228"/>
                </a:cubicBezTo>
                <a:cubicBezTo>
                  <a:pt x="714" y="1230"/>
                  <a:pt x="714" y="1230"/>
                  <a:pt x="714" y="1230"/>
                </a:cubicBezTo>
                <a:cubicBezTo>
                  <a:pt x="714" y="1273"/>
                  <a:pt x="689" y="1310"/>
                  <a:pt x="654" y="1331"/>
                </a:cubicBezTo>
                <a:lnTo>
                  <a:pt x="650" y="133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9" name="Freeform 2177">
            <a:extLst>
              <a:ext uri="{FF2B5EF4-FFF2-40B4-BE49-F238E27FC236}">
                <a16:creationId xmlns:a16="http://schemas.microsoft.com/office/drawing/2014/main" id="{A43F901B-6780-41AA-953A-FDAE9FEC78C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7362236" y="3938745"/>
            <a:ext cx="206031" cy="601355"/>
          </a:xfrm>
          <a:custGeom>
            <a:avLst/>
            <a:gdLst>
              <a:gd name="T0" fmla="*/ 685 w 752"/>
              <a:gd name="T1" fmla="*/ 605 h 2200"/>
              <a:gd name="T2" fmla="*/ 546 w 752"/>
              <a:gd name="T3" fmla="*/ 494 h 2200"/>
              <a:gd name="T4" fmla="*/ 376 w 752"/>
              <a:gd name="T5" fmla="*/ 0 h 2200"/>
              <a:gd name="T6" fmla="*/ 210 w 752"/>
              <a:gd name="T7" fmla="*/ 497 h 2200"/>
              <a:gd name="T8" fmla="*/ 447 w 752"/>
              <a:gd name="T9" fmla="*/ 728 h 2200"/>
              <a:gd name="T10" fmla="*/ 394 w 752"/>
              <a:gd name="T11" fmla="*/ 1010 h 2200"/>
              <a:gd name="T12" fmla="*/ 445 w 752"/>
              <a:gd name="T13" fmla="*/ 1062 h 2200"/>
              <a:gd name="T14" fmla="*/ 436 w 752"/>
              <a:gd name="T15" fmla="*/ 799 h 2200"/>
              <a:gd name="T16" fmla="*/ 501 w 752"/>
              <a:gd name="T17" fmla="*/ 1010 h 2200"/>
              <a:gd name="T18" fmla="*/ 492 w 752"/>
              <a:gd name="T19" fmla="*/ 1032 h 2200"/>
              <a:gd name="T20" fmla="*/ 522 w 752"/>
              <a:gd name="T21" fmla="*/ 1062 h 2200"/>
              <a:gd name="T22" fmla="*/ 543 w 752"/>
              <a:gd name="T23" fmla="*/ 852 h 2200"/>
              <a:gd name="T24" fmla="*/ 490 w 752"/>
              <a:gd name="T25" fmla="*/ 623 h 2200"/>
              <a:gd name="T26" fmla="*/ 628 w 752"/>
              <a:gd name="T27" fmla="*/ 1073 h 2200"/>
              <a:gd name="T28" fmla="*/ 599 w 752"/>
              <a:gd name="T29" fmla="*/ 733 h 2200"/>
              <a:gd name="T30" fmla="*/ 586 w 752"/>
              <a:gd name="T31" fmla="*/ 1083 h 2200"/>
              <a:gd name="T32" fmla="*/ 628 w 752"/>
              <a:gd name="T33" fmla="*/ 1346 h 2200"/>
              <a:gd name="T34" fmla="*/ 125 w 752"/>
              <a:gd name="T35" fmla="*/ 1346 h 2200"/>
              <a:gd name="T36" fmla="*/ 175 w 752"/>
              <a:gd name="T37" fmla="*/ 990 h 2200"/>
              <a:gd name="T38" fmla="*/ 133 w 752"/>
              <a:gd name="T39" fmla="*/ 754 h 2200"/>
              <a:gd name="T40" fmla="*/ 61 w 752"/>
              <a:gd name="T41" fmla="*/ 1073 h 2200"/>
              <a:gd name="T42" fmla="*/ 263 w 752"/>
              <a:gd name="T43" fmla="*/ 830 h 2200"/>
              <a:gd name="T44" fmla="*/ 341 w 752"/>
              <a:gd name="T45" fmla="*/ 882 h 2200"/>
              <a:gd name="T46" fmla="*/ 370 w 752"/>
              <a:gd name="T47" fmla="*/ 602 h 2200"/>
              <a:gd name="T48" fmla="*/ 92 w 752"/>
              <a:gd name="T49" fmla="*/ 556 h 2200"/>
              <a:gd name="T50" fmla="*/ 68 w 752"/>
              <a:gd name="T51" fmla="*/ 604 h 2200"/>
              <a:gd name="T52" fmla="*/ 5 w 752"/>
              <a:gd name="T53" fmla="*/ 1201 h 2200"/>
              <a:gd name="T54" fmla="*/ 83 w 752"/>
              <a:gd name="T55" fmla="*/ 1342 h 2200"/>
              <a:gd name="T56" fmla="*/ 76 w 752"/>
              <a:gd name="T57" fmla="*/ 2020 h 2200"/>
              <a:gd name="T58" fmla="*/ 243 w 752"/>
              <a:gd name="T59" fmla="*/ 2158 h 2200"/>
              <a:gd name="T60" fmla="*/ 355 w 752"/>
              <a:gd name="T61" fmla="*/ 2026 h 2200"/>
              <a:gd name="T62" fmla="*/ 461 w 752"/>
              <a:gd name="T63" fmla="*/ 2200 h 2200"/>
              <a:gd name="T64" fmla="*/ 661 w 752"/>
              <a:gd name="T65" fmla="*/ 2026 h 2200"/>
              <a:gd name="T66" fmla="*/ 682 w 752"/>
              <a:gd name="T67" fmla="*/ 1985 h 2200"/>
              <a:gd name="T68" fmla="*/ 674 w 752"/>
              <a:gd name="T69" fmla="*/ 1339 h 2200"/>
              <a:gd name="T70" fmla="*/ 376 w 752"/>
              <a:gd name="T71" fmla="*/ 461 h 2200"/>
              <a:gd name="T72" fmla="*/ 244 w 752"/>
              <a:gd name="T73" fmla="*/ 175 h 2200"/>
              <a:gd name="T74" fmla="*/ 376 w 752"/>
              <a:gd name="T75" fmla="*/ 157 h 2200"/>
              <a:gd name="T76" fmla="*/ 525 w 752"/>
              <a:gd name="T77" fmla="*/ 312 h 2200"/>
              <a:gd name="T78" fmla="*/ 73 w 752"/>
              <a:gd name="T79" fmla="*/ 1280 h 2200"/>
              <a:gd name="T80" fmla="*/ 118 w 752"/>
              <a:gd name="T81" fmla="*/ 1116 h 2200"/>
              <a:gd name="T82" fmla="*/ 664 w 752"/>
              <a:gd name="T83" fmla="*/ 1294 h 2200"/>
              <a:gd name="T84" fmla="*/ 634 w 752"/>
              <a:gd name="T85" fmla="*/ 1116 h 2200"/>
              <a:gd name="T86" fmla="*/ 679 w 752"/>
              <a:gd name="T87" fmla="*/ 1280 h 2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52" h="2200">
                <a:moveTo>
                  <a:pt x="748" y="1204"/>
                </a:moveTo>
                <a:cubicBezTo>
                  <a:pt x="748" y="1203"/>
                  <a:pt x="735" y="1073"/>
                  <a:pt x="735" y="1073"/>
                </a:cubicBezTo>
                <a:cubicBezTo>
                  <a:pt x="685" y="605"/>
                  <a:pt x="685" y="605"/>
                  <a:pt x="685" y="605"/>
                </a:cubicBezTo>
                <a:cubicBezTo>
                  <a:pt x="681" y="572"/>
                  <a:pt x="669" y="558"/>
                  <a:pt x="642" y="545"/>
                </a:cubicBezTo>
                <a:cubicBezTo>
                  <a:pt x="549" y="501"/>
                  <a:pt x="549" y="501"/>
                  <a:pt x="549" y="501"/>
                </a:cubicBezTo>
                <a:cubicBezTo>
                  <a:pt x="548" y="499"/>
                  <a:pt x="547" y="496"/>
                  <a:pt x="546" y="494"/>
                </a:cubicBezTo>
                <a:cubicBezTo>
                  <a:pt x="578" y="455"/>
                  <a:pt x="585" y="405"/>
                  <a:pt x="585" y="350"/>
                </a:cubicBezTo>
                <a:cubicBezTo>
                  <a:pt x="585" y="222"/>
                  <a:pt x="585" y="222"/>
                  <a:pt x="585" y="222"/>
                </a:cubicBezTo>
                <a:cubicBezTo>
                  <a:pt x="585" y="99"/>
                  <a:pt x="499" y="0"/>
                  <a:pt x="376" y="0"/>
                </a:cubicBezTo>
                <a:cubicBezTo>
                  <a:pt x="253" y="0"/>
                  <a:pt x="168" y="99"/>
                  <a:pt x="168" y="222"/>
                </a:cubicBezTo>
                <a:cubicBezTo>
                  <a:pt x="168" y="350"/>
                  <a:pt x="168" y="350"/>
                  <a:pt x="168" y="350"/>
                </a:cubicBezTo>
                <a:cubicBezTo>
                  <a:pt x="168" y="405"/>
                  <a:pt x="178" y="458"/>
                  <a:pt x="210" y="497"/>
                </a:cubicBezTo>
                <a:cubicBezTo>
                  <a:pt x="392" y="587"/>
                  <a:pt x="392" y="587"/>
                  <a:pt x="392" y="587"/>
                </a:cubicBezTo>
                <a:cubicBezTo>
                  <a:pt x="410" y="594"/>
                  <a:pt x="429" y="601"/>
                  <a:pt x="447" y="608"/>
                </a:cubicBezTo>
                <a:cubicBezTo>
                  <a:pt x="447" y="728"/>
                  <a:pt x="447" y="728"/>
                  <a:pt x="447" y="728"/>
                </a:cubicBezTo>
                <a:cubicBezTo>
                  <a:pt x="418" y="737"/>
                  <a:pt x="394" y="763"/>
                  <a:pt x="394" y="795"/>
                </a:cubicBezTo>
                <a:cubicBezTo>
                  <a:pt x="394" y="820"/>
                  <a:pt x="394" y="854"/>
                  <a:pt x="394" y="856"/>
                </a:cubicBezTo>
                <a:cubicBezTo>
                  <a:pt x="394" y="1010"/>
                  <a:pt x="394" y="1010"/>
                  <a:pt x="394" y="1010"/>
                </a:cubicBezTo>
                <a:cubicBezTo>
                  <a:pt x="394" y="1030"/>
                  <a:pt x="402" y="1048"/>
                  <a:pt x="415" y="1062"/>
                </a:cubicBezTo>
                <a:cubicBezTo>
                  <a:pt x="419" y="1066"/>
                  <a:pt x="425" y="1068"/>
                  <a:pt x="430" y="1068"/>
                </a:cubicBezTo>
                <a:cubicBezTo>
                  <a:pt x="436" y="1068"/>
                  <a:pt x="441" y="1066"/>
                  <a:pt x="445" y="1062"/>
                </a:cubicBezTo>
                <a:cubicBezTo>
                  <a:pt x="454" y="1054"/>
                  <a:pt x="454" y="1040"/>
                  <a:pt x="445" y="1032"/>
                </a:cubicBezTo>
                <a:cubicBezTo>
                  <a:pt x="440" y="1026"/>
                  <a:pt x="436" y="1019"/>
                  <a:pt x="436" y="1010"/>
                </a:cubicBezTo>
                <a:cubicBezTo>
                  <a:pt x="436" y="799"/>
                  <a:pt x="436" y="799"/>
                  <a:pt x="436" y="799"/>
                </a:cubicBezTo>
                <a:cubicBezTo>
                  <a:pt x="436" y="781"/>
                  <a:pt x="451" y="767"/>
                  <a:pt x="469" y="767"/>
                </a:cubicBezTo>
                <a:cubicBezTo>
                  <a:pt x="486" y="767"/>
                  <a:pt x="501" y="781"/>
                  <a:pt x="501" y="799"/>
                </a:cubicBezTo>
                <a:cubicBezTo>
                  <a:pt x="501" y="800"/>
                  <a:pt x="501" y="1010"/>
                  <a:pt x="501" y="1010"/>
                </a:cubicBezTo>
                <a:cubicBezTo>
                  <a:pt x="501" y="1010"/>
                  <a:pt x="501" y="1010"/>
                  <a:pt x="501" y="1010"/>
                </a:cubicBezTo>
                <a:cubicBezTo>
                  <a:pt x="501" y="1011"/>
                  <a:pt x="501" y="1011"/>
                  <a:pt x="501" y="1011"/>
                </a:cubicBezTo>
                <a:cubicBezTo>
                  <a:pt x="501" y="1019"/>
                  <a:pt x="498" y="1026"/>
                  <a:pt x="492" y="1032"/>
                </a:cubicBezTo>
                <a:cubicBezTo>
                  <a:pt x="484" y="1040"/>
                  <a:pt x="484" y="1054"/>
                  <a:pt x="492" y="1062"/>
                </a:cubicBezTo>
                <a:cubicBezTo>
                  <a:pt x="496" y="1066"/>
                  <a:pt x="502" y="1068"/>
                  <a:pt x="507" y="1068"/>
                </a:cubicBezTo>
                <a:cubicBezTo>
                  <a:pt x="513" y="1068"/>
                  <a:pt x="518" y="1066"/>
                  <a:pt x="522" y="1062"/>
                </a:cubicBezTo>
                <a:cubicBezTo>
                  <a:pt x="536" y="1049"/>
                  <a:pt x="543" y="1030"/>
                  <a:pt x="543" y="1011"/>
                </a:cubicBezTo>
                <a:cubicBezTo>
                  <a:pt x="543" y="1011"/>
                  <a:pt x="543" y="1011"/>
                  <a:pt x="543" y="1010"/>
                </a:cubicBezTo>
                <a:cubicBezTo>
                  <a:pt x="543" y="852"/>
                  <a:pt x="543" y="852"/>
                  <a:pt x="543" y="852"/>
                </a:cubicBezTo>
                <a:cubicBezTo>
                  <a:pt x="543" y="850"/>
                  <a:pt x="543" y="809"/>
                  <a:pt x="543" y="794"/>
                </a:cubicBezTo>
                <a:cubicBezTo>
                  <a:pt x="543" y="762"/>
                  <a:pt x="519" y="737"/>
                  <a:pt x="490" y="728"/>
                </a:cubicBezTo>
                <a:cubicBezTo>
                  <a:pt x="490" y="623"/>
                  <a:pt x="490" y="623"/>
                  <a:pt x="490" y="623"/>
                </a:cubicBezTo>
                <a:cubicBezTo>
                  <a:pt x="549" y="644"/>
                  <a:pt x="605" y="662"/>
                  <a:pt x="650" y="672"/>
                </a:cubicBezTo>
                <a:cubicBezTo>
                  <a:pt x="692" y="1073"/>
                  <a:pt x="692" y="1073"/>
                  <a:pt x="692" y="1073"/>
                </a:cubicBezTo>
                <a:cubicBezTo>
                  <a:pt x="628" y="1073"/>
                  <a:pt x="628" y="1073"/>
                  <a:pt x="628" y="1073"/>
                </a:cubicBezTo>
                <a:cubicBezTo>
                  <a:pt x="624" y="1050"/>
                  <a:pt x="620" y="1013"/>
                  <a:pt x="620" y="990"/>
                </a:cubicBezTo>
                <a:cubicBezTo>
                  <a:pt x="620" y="754"/>
                  <a:pt x="620" y="754"/>
                  <a:pt x="620" y="754"/>
                </a:cubicBezTo>
                <a:cubicBezTo>
                  <a:pt x="620" y="743"/>
                  <a:pt x="611" y="733"/>
                  <a:pt x="599" y="733"/>
                </a:cubicBezTo>
                <a:cubicBezTo>
                  <a:pt x="587" y="733"/>
                  <a:pt x="578" y="743"/>
                  <a:pt x="578" y="754"/>
                </a:cubicBezTo>
                <a:cubicBezTo>
                  <a:pt x="578" y="990"/>
                  <a:pt x="578" y="990"/>
                  <a:pt x="578" y="990"/>
                </a:cubicBezTo>
                <a:cubicBezTo>
                  <a:pt x="578" y="1016"/>
                  <a:pt x="582" y="1056"/>
                  <a:pt x="586" y="1083"/>
                </a:cubicBezTo>
                <a:cubicBezTo>
                  <a:pt x="586" y="1083"/>
                  <a:pt x="586" y="1083"/>
                  <a:pt x="586" y="1083"/>
                </a:cubicBezTo>
                <a:cubicBezTo>
                  <a:pt x="593" y="1131"/>
                  <a:pt x="608" y="1220"/>
                  <a:pt x="608" y="1222"/>
                </a:cubicBezTo>
                <a:cubicBezTo>
                  <a:pt x="616" y="1261"/>
                  <a:pt x="625" y="1315"/>
                  <a:pt x="628" y="1346"/>
                </a:cubicBezTo>
                <a:cubicBezTo>
                  <a:pt x="630" y="1370"/>
                  <a:pt x="637" y="1810"/>
                  <a:pt x="639" y="1984"/>
                </a:cubicBezTo>
                <a:cubicBezTo>
                  <a:pt x="114" y="1984"/>
                  <a:pt x="114" y="1984"/>
                  <a:pt x="114" y="1984"/>
                </a:cubicBezTo>
                <a:cubicBezTo>
                  <a:pt x="116" y="1810"/>
                  <a:pt x="123" y="1370"/>
                  <a:pt x="125" y="1346"/>
                </a:cubicBezTo>
                <a:cubicBezTo>
                  <a:pt x="127" y="1315"/>
                  <a:pt x="137" y="1261"/>
                  <a:pt x="145" y="1222"/>
                </a:cubicBezTo>
                <a:cubicBezTo>
                  <a:pt x="145" y="1220"/>
                  <a:pt x="160" y="1131"/>
                  <a:pt x="166" y="1083"/>
                </a:cubicBezTo>
                <a:cubicBezTo>
                  <a:pt x="171" y="1056"/>
                  <a:pt x="175" y="1016"/>
                  <a:pt x="175" y="990"/>
                </a:cubicBezTo>
                <a:cubicBezTo>
                  <a:pt x="175" y="754"/>
                  <a:pt x="175" y="754"/>
                  <a:pt x="175" y="754"/>
                </a:cubicBezTo>
                <a:cubicBezTo>
                  <a:pt x="175" y="743"/>
                  <a:pt x="166" y="733"/>
                  <a:pt x="154" y="733"/>
                </a:cubicBezTo>
                <a:cubicBezTo>
                  <a:pt x="142" y="733"/>
                  <a:pt x="133" y="743"/>
                  <a:pt x="133" y="754"/>
                </a:cubicBezTo>
                <a:cubicBezTo>
                  <a:pt x="133" y="990"/>
                  <a:pt x="133" y="990"/>
                  <a:pt x="133" y="990"/>
                </a:cubicBezTo>
                <a:cubicBezTo>
                  <a:pt x="133" y="1013"/>
                  <a:pt x="129" y="1050"/>
                  <a:pt x="125" y="1073"/>
                </a:cubicBezTo>
                <a:cubicBezTo>
                  <a:pt x="61" y="1073"/>
                  <a:pt x="61" y="1073"/>
                  <a:pt x="61" y="1073"/>
                </a:cubicBezTo>
                <a:cubicBezTo>
                  <a:pt x="99" y="713"/>
                  <a:pt x="99" y="713"/>
                  <a:pt x="99" y="713"/>
                </a:cubicBezTo>
                <a:cubicBezTo>
                  <a:pt x="143" y="703"/>
                  <a:pt x="208" y="677"/>
                  <a:pt x="263" y="653"/>
                </a:cubicBezTo>
                <a:cubicBezTo>
                  <a:pt x="263" y="830"/>
                  <a:pt x="263" y="830"/>
                  <a:pt x="263" y="830"/>
                </a:cubicBezTo>
                <a:cubicBezTo>
                  <a:pt x="242" y="838"/>
                  <a:pt x="227" y="859"/>
                  <a:pt x="227" y="882"/>
                </a:cubicBezTo>
                <a:cubicBezTo>
                  <a:pt x="227" y="914"/>
                  <a:pt x="253" y="939"/>
                  <a:pt x="284" y="939"/>
                </a:cubicBezTo>
                <a:cubicBezTo>
                  <a:pt x="315" y="939"/>
                  <a:pt x="341" y="914"/>
                  <a:pt x="341" y="882"/>
                </a:cubicBezTo>
                <a:cubicBezTo>
                  <a:pt x="341" y="859"/>
                  <a:pt x="326" y="838"/>
                  <a:pt x="305" y="830"/>
                </a:cubicBezTo>
                <a:cubicBezTo>
                  <a:pt x="305" y="633"/>
                  <a:pt x="305" y="633"/>
                  <a:pt x="305" y="633"/>
                </a:cubicBezTo>
                <a:cubicBezTo>
                  <a:pt x="343" y="616"/>
                  <a:pt x="370" y="602"/>
                  <a:pt x="370" y="602"/>
                </a:cubicBezTo>
                <a:cubicBezTo>
                  <a:pt x="182" y="512"/>
                  <a:pt x="182" y="512"/>
                  <a:pt x="182" y="512"/>
                </a:cubicBezTo>
                <a:cubicBezTo>
                  <a:pt x="110" y="545"/>
                  <a:pt x="110" y="545"/>
                  <a:pt x="110" y="545"/>
                </a:cubicBezTo>
                <a:cubicBezTo>
                  <a:pt x="103" y="549"/>
                  <a:pt x="97" y="552"/>
                  <a:pt x="92" y="556"/>
                </a:cubicBezTo>
                <a:cubicBezTo>
                  <a:pt x="92" y="556"/>
                  <a:pt x="92" y="556"/>
                  <a:pt x="92" y="556"/>
                </a:cubicBezTo>
                <a:cubicBezTo>
                  <a:pt x="92" y="556"/>
                  <a:pt x="92" y="556"/>
                  <a:pt x="92" y="556"/>
                </a:cubicBezTo>
                <a:cubicBezTo>
                  <a:pt x="78" y="567"/>
                  <a:pt x="71" y="581"/>
                  <a:pt x="68" y="604"/>
                </a:cubicBezTo>
                <a:cubicBezTo>
                  <a:pt x="68" y="604"/>
                  <a:pt x="68" y="605"/>
                  <a:pt x="68" y="605"/>
                </a:cubicBezTo>
                <a:cubicBezTo>
                  <a:pt x="18" y="1073"/>
                  <a:pt x="18" y="1073"/>
                  <a:pt x="18" y="1073"/>
                </a:cubicBezTo>
                <a:cubicBezTo>
                  <a:pt x="5" y="1201"/>
                  <a:pt x="5" y="1201"/>
                  <a:pt x="5" y="1201"/>
                </a:cubicBezTo>
                <a:cubicBezTo>
                  <a:pt x="0" y="1259"/>
                  <a:pt x="31" y="1309"/>
                  <a:pt x="79" y="1339"/>
                </a:cubicBezTo>
                <a:cubicBezTo>
                  <a:pt x="79" y="1339"/>
                  <a:pt x="82" y="1340"/>
                  <a:pt x="83" y="1341"/>
                </a:cubicBezTo>
                <a:cubicBezTo>
                  <a:pt x="83" y="1341"/>
                  <a:pt x="83" y="1342"/>
                  <a:pt x="83" y="1342"/>
                </a:cubicBezTo>
                <a:cubicBezTo>
                  <a:pt x="80" y="1373"/>
                  <a:pt x="71" y="1960"/>
                  <a:pt x="71" y="1985"/>
                </a:cubicBezTo>
                <a:cubicBezTo>
                  <a:pt x="70" y="2004"/>
                  <a:pt x="70" y="2004"/>
                  <a:pt x="70" y="2004"/>
                </a:cubicBezTo>
                <a:cubicBezTo>
                  <a:pt x="70" y="2010"/>
                  <a:pt x="72" y="2016"/>
                  <a:pt x="76" y="2020"/>
                </a:cubicBezTo>
                <a:cubicBezTo>
                  <a:pt x="80" y="2024"/>
                  <a:pt x="86" y="2026"/>
                  <a:pt x="92" y="2026"/>
                </a:cubicBezTo>
                <a:cubicBezTo>
                  <a:pt x="223" y="2026"/>
                  <a:pt x="223" y="2026"/>
                  <a:pt x="223" y="2026"/>
                </a:cubicBezTo>
                <a:cubicBezTo>
                  <a:pt x="243" y="2158"/>
                  <a:pt x="243" y="2158"/>
                  <a:pt x="243" y="2158"/>
                </a:cubicBezTo>
                <a:cubicBezTo>
                  <a:pt x="247" y="2181"/>
                  <a:pt x="269" y="2200"/>
                  <a:pt x="292" y="2200"/>
                </a:cubicBezTo>
                <a:cubicBezTo>
                  <a:pt x="355" y="2200"/>
                  <a:pt x="355" y="2200"/>
                  <a:pt x="355" y="2200"/>
                </a:cubicBezTo>
                <a:cubicBezTo>
                  <a:pt x="355" y="2026"/>
                  <a:pt x="355" y="2026"/>
                  <a:pt x="355" y="2026"/>
                </a:cubicBezTo>
                <a:cubicBezTo>
                  <a:pt x="398" y="2026"/>
                  <a:pt x="398" y="2026"/>
                  <a:pt x="398" y="2026"/>
                </a:cubicBezTo>
                <a:cubicBezTo>
                  <a:pt x="398" y="2200"/>
                  <a:pt x="398" y="2200"/>
                  <a:pt x="398" y="2200"/>
                </a:cubicBezTo>
                <a:cubicBezTo>
                  <a:pt x="461" y="2200"/>
                  <a:pt x="461" y="2200"/>
                  <a:pt x="461" y="2200"/>
                </a:cubicBezTo>
                <a:cubicBezTo>
                  <a:pt x="484" y="2200"/>
                  <a:pt x="506" y="2181"/>
                  <a:pt x="509" y="2158"/>
                </a:cubicBezTo>
                <a:cubicBezTo>
                  <a:pt x="530" y="2026"/>
                  <a:pt x="530" y="2026"/>
                  <a:pt x="530" y="2026"/>
                </a:cubicBezTo>
                <a:cubicBezTo>
                  <a:pt x="661" y="2026"/>
                  <a:pt x="661" y="2026"/>
                  <a:pt x="661" y="2026"/>
                </a:cubicBezTo>
                <a:cubicBezTo>
                  <a:pt x="667" y="2026"/>
                  <a:pt x="673" y="2024"/>
                  <a:pt x="677" y="2020"/>
                </a:cubicBezTo>
                <a:cubicBezTo>
                  <a:pt x="681" y="2016"/>
                  <a:pt x="682" y="2010"/>
                  <a:pt x="682" y="2004"/>
                </a:cubicBezTo>
                <a:cubicBezTo>
                  <a:pt x="682" y="1985"/>
                  <a:pt x="682" y="1985"/>
                  <a:pt x="682" y="1985"/>
                </a:cubicBezTo>
                <a:cubicBezTo>
                  <a:pt x="681" y="1960"/>
                  <a:pt x="673" y="1373"/>
                  <a:pt x="670" y="1342"/>
                </a:cubicBezTo>
                <a:cubicBezTo>
                  <a:pt x="670" y="1342"/>
                  <a:pt x="670" y="1341"/>
                  <a:pt x="670" y="1341"/>
                </a:cubicBezTo>
                <a:cubicBezTo>
                  <a:pt x="671" y="1340"/>
                  <a:pt x="674" y="1339"/>
                  <a:pt x="674" y="1339"/>
                </a:cubicBezTo>
                <a:cubicBezTo>
                  <a:pt x="721" y="1310"/>
                  <a:pt x="752" y="1261"/>
                  <a:pt x="748" y="1204"/>
                </a:cubicBezTo>
                <a:moveTo>
                  <a:pt x="525" y="312"/>
                </a:moveTo>
                <a:cubicBezTo>
                  <a:pt x="525" y="395"/>
                  <a:pt x="459" y="461"/>
                  <a:pt x="376" y="461"/>
                </a:cubicBezTo>
                <a:cubicBezTo>
                  <a:pt x="314" y="461"/>
                  <a:pt x="261" y="423"/>
                  <a:pt x="239" y="370"/>
                </a:cubicBezTo>
                <a:cubicBezTo>
                  <a:pt x="238" y="361"/>
                  <a:pt x="237" y="353"/>
                  <a:pt x="237" y="344"/>
                </a:cubicBezTo>
                <a:cubicBezTo>
                  <a:pt x="232" y="288"/>
                  <a:pt x="221" y="223"/>
                  <a:pt x="244" y="175"/>
                </a:cubicBezTo>
                <a:cubicBezTo>
                  <a:pt x="257" y="159"/>
                  <a:pt x="277" y="149"/>
                  <a:pt x="299" y="149"/>
                </a:cubicBezTo>
                <a:cubicBezTo>
                  <a:pt x="299" y="149"/>
                  <a:pt x="299" y="149"/>
                  <a:pt x="299" y="149"/>
                </a:cubicBezTo>
                <a:cubicBezTo>
                  <a:pt x="322" y="154"/>
                  <a:pt x="348" y="157"/>
                  <a:pt x="376" y="157"/>
                </a:cubicBezTo>
                <a:cubicBezTo>
                  <a:pt x="431" y="157"/>
                  <a:pt x="478" y="160"/>
                  <a:pt x="506" y="143"/>
                </a:cubicBezTo>
                <a:cubicBezTo>
                  <a:pt x="518" y="165"/>
                  <a:pt x="525" y="176"/>
                  <a:pt x="525" y="203"/>
                </a:cubicBezTo>
                <a:lnTo>
                  <a:pt x="525" y="312"/>
                </a:lnTo>
                <a:close/>
                <a:moveTo>
                  <a:pt x="89" y="1294"/>
                </a:moveTo>
                <a:cubicBezTo>
                  <a:pt x="88" y="1294"/>
                  <a:pt x="88" y="1294"/>
                  <a:pt x="88" y="1294"/>
                </a:cubicBezTo>
                <a:cubicBezTo>
                  <a:pt x="83" y="1290"/>
                  <a:pt x="78" y="1285"/>
                  <a:pt x="73" y="1280"/>
                </a:cubicBezTo>
                <a:cubicBezTo>
                  <a:pt x="60" y="1265"/>
                  <a:pt x="44" y="1240"/>
                  <a:pt x="47" y="1205"/>
                </a:cubicBezTo>
                <a:cubicBezTo>
                  <a:pt x="57" y="1116"/>
                  <a:pt x="57" y="1116"/>
                  <a:pt x="57" y="1116"/>
                </a:cubicBezTo>
                <a:cubicBezTo>
                  <a:pt x="118" y="1116"/>
                  <a:pt x="118" y="1116"/>
                  <a:pt x="118" y="1116"/>
                </a:cubicBezTo>
                <a:cubicBezTo>
                  <a:pt x="111" y="1162"/>
                  <a:pt x="103" y="1214"/>
                  <a:pt x="103" y="1214"/>
                </a:cubicBezTo>
                <a:cubicBezTo>
                  <a:pt x="98" y="1238"/>
                  <a:pt x="93" y="1267"/>
                  <a:pt x="89" y="1294"/>
                </a:cubicBezTo>
                <a:moveTo>
                  <a:pt x="664" y="1294"/>
                </a:moveTo>
                <a:cubicBezTo>
                  <a:pt x="664" y="1294"/>
                  <a:pt x="664" y="1294"/>
                  <a:pt x="664" y="1294"/>
                </a:cubicBezTo>
                <a:cubicBezTo>
                  <a:pt x="660" y="1267"/>
                  <a:pt x="654" y="1238"/>
                  <a:pt x="650" y="1214"/>
                </a:cubicBezTo>
                <a:cubicBezTo>
                  <a:pt x="650" y="1214"/>
                  <a:pt x="641" y="1162"/>
                  <a:pt x="634" y="1116"/>
                </a:cubicBezTo>
                <a:cubicBezTo>
                  <a:pt x="696" y="1116"/>
                  <a:pt x="696" y="1116"/>
                  <a:pt x="696" y="1116"/>
                </a:cubicBezTo>
                <a:cubicBezTo>
                  <a:pt x="706" y="1205"/>
                  <a:pt x="706" y="1205"/>
                  <a:pt x="706" y="1205"/>
                </a:cubicBezTo>
                <a:cubicBezTo>
                  <a:pt x="709" y="1240"/>
                  <a:pt x="693" y="1265"/>
                  <a:pt x="679" y="1280"/>
                </a:cubicBezTo>
                <a:cubicBezTo>
                  <a:pt x="675" y="1285"/>
                  <a:pt x="670" y="1290"/>
                  <a:pt x="664" y="1294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50" name="Group 2153">
            <a:extLst>
              <a:ext uri="{FF2B5EF4-FFF2-40B4-BE49-F238E27FC236}">
                <a16:creationId xmlns:a16="http://schemas.microsoft.com/office/drawing/2014/main" id="{81EDC989-E8C9-468A-A015-1704991D86A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04114" y="3938745"/>
            <a:ext cx="290570" cy="601355"/>
            <a:chOff x="1779" y="1845"/>
            <a:chExt cx="503" cy="1041"/>
          </a:xfrm>
          <a:solidFill>
            <a:schemeClr val="accent6"/>
          </a:solidFill>
        </p:grpSpPr>
        <p:sp>
          <p:nvSpPr>
            <p:cNvPr id="51" name="Freeform 2154">
              <a:extLst>
                <a:ext uri="{FF2B5EF4-FFF2-40B4-BE49-F238E27FC236}">
                  <a16:creationId xmlns:a16="http://schemas.microsoft.com/office/drawing/2014/main" id="{9BD9A255-755B-4438-9FD6-AD5F4A89D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5" y="2360"/>
              <a:ext cx="39" cy="84"/>
            </a:xfrm>
            <a:custGeom>
              <a:avLst/>
              <a:gdLst>
                <a:gd name="T0" fmla="*/ 32 w 83"/>
                <a:gd name="T1" fmla="*/ 1 h 178"/>
                <a:gd name="T2" fmla="*/ 1 w 83"/>
                <a:gd name="T3" fmla="*/ 19 h 178"/>
                <a:gd name="T4" fmla="*/ 41 w 83"/>
                <a:gd name="T5" fmla="*/ 173 h 178"/>
                <a:gd name="T6" fmla="*/ 59 w 83"/>
                <a:gd name="T7" fmla="*/ 172 h 178"/>
                <a:gd name="T8" fmla="*/ 76 w 83"/>
                <a:gd name="T9" fmla="*/ 147 h 178"/>
                <a:gd name="T10" fmla="*/ 72 w 83"/>
                <a:gd name="T11" fmla="*/ 65 h 178"/>
                <a:gd name="T12" fmla="*/ 32 w 83"/>
                <a:gd name="T1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178">
                  <a:moveTo>
                    <a:pt x="32" y="1"/>
                  </a:moveTo>
                  <a:cubicBezTo>
                    <a:pt x="24" y="0"/>
                    <a:pt x="2" y="10"/>
                    <a:pt x="1" y="19"/>
                  </a:cubicBezTo>
                  <a:cubicBezTo>
                    <a:pt x="0" y="27"/>
                    <a:pt x="36" y="168"/>
                    <a:pt x="41" y="173"/>
                  </a:cubicBezTo>
                  <a:cubicBezTo>
                    <a:pt x="47" y="177"/>
                    <a:pt x="45" y="178"/>
                    <a:pt x="59" y="172"/>
                  </a:cubicBezTo>
                  <a:cubicBezTo>
                    <a:pt x="76" y="165"/>
                    <a:pt x="72" y="163"/>
                    <a:pt x="76" y="147"/>
                  </a:cubicBezTo>
                  <a:cubicBezTo>
                    <a:pt x="83" y="116"/>
                    <a:pt x="72" y="65"/>
                    <a:pt x="72" y="65"/>
                  </a:cubicBezTo>
                  <a:cubicBezTo>
                    <a:pt x="72" y="65"/>
                    <a:pt x="40" y="3"/>
                    <a:pt x="3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155">
              <a:extLst>
                <a:ext uri="{FF2B5EF4-FFF2-40B4-BE49-F238E27FC236}">
                  <a16:creationId xmlns:a16="http://schemas.microsoft.com/office/drawing/2014/main" id="{84E047E1-C0C8-46DB-A7C5-743EEFBB0C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95" y="1845"/>
              <a:ext cx="301" cy="232"/>
            </a:xfrm>
            <a:custGeom>
              <a:avLst/>
              <a:gdLst>
                <a:gd name="T0" fmla="*/ 501 w 638"/>
                <a:gd name="T1" fmla="*/ 163 h 490"/>
                <a:gd name="T2" fmla="*/ 346 w 638"/>
                <a:gd name="T3" fmla="*/ 77 h 490"/>
                <a:gd name="T4" fmla="*/ 346 w 638"/>
                <a:gd name="T5" fmla="*/ 77 h 490"/>
                <a:gd name="T6" fmla="*/ 192 w 638"/>
                <a:gd name="T7" fmla="*/ 0 h 490"/>
                <a:gd name="T8" fmla="*/ 0 w 638"/>
                <a:gd name="T9" fmla="*/ 192 h 490"/>
                <a:gd name="T10" fmla="*/ 0 w 638"/>
                <a:gd name="T11" fmla="*/ 298 h 490"/>
                <a:gd name="T12" fmla="*/ 192 w 638"/>
                <a:gd name="T13" fmla="*/ 490 h 490"/>
                <a:gd name="T14" fmla="*/ 384 w 638"/>
                <a:gd name="T15" fmla="*/ 298 h 490"/>
                <a:gd name="T16" fmla="*/ 384 w 638"/>
                <a:gd name="T17" fmla="*/ 192 h 490"/>
                <a:gd name="T18" fmla="*/ 369 w 638"/>
                <a:gd name="T19" fmla="*/ 116 h 490"/>
                <a:gd name="T20" fmla="*/ 368 w 638"/>
                <a:gd name="T21" fmla="*/ 116 h 490"/>
                <a:gd name="T22" fmla="*/ 439 w 638"/>
                <a:gd name="T23" fmla="*/ 238 h 490"/>
                <a:gd name="T24" fmla="*/ 638 w 638"/>
                <a:gd name="T25" fmla="*/ 230 h 490"/>
                <a:gd name="T26" fmla="*/ 501 w 638"/>
                <a:gd name="T27" fmla="*/ 163 h 490"/>
                <a:gd name="T28" fmla="*/ 342 w 638"/>
                <a:gd name="T29" fmla="*/ 298 h 490"/>
                <a:gd name="T30" fmla="*/ 192 w 638"/>
                <a:gd name="T31" fmla="*/ 448 h 490"/>
                <a:gd name="T32" fmla="*/ 42 w 638"/>
                <a:gd name="T33" fmla="*/ 298 h 490"/>
                <a:gd name="T34" fmla="*/ 42 w 638"/>
                <a:gd name="T35" fmla="*/ 192 h 490"/>
                <a:gd name="T36" fmla="*/ 53 w 638"/>
                <a:gd name="T37" fmla="*/ 136 h 490"/>
                <a:gd name="T38" fmla="*/ 332 w 638"/>
                <a:gd name="T39" fmla="*/ 137 h 490"/>
                <a:gd name="T40" fmla="*/ 342 w 638"/>
                <a:gd name="T41" fmla="*/ 192 h 490"/>
                <a:gd name="T42" fmla="*/ 342 w 638"/>
                <a:gd name="T43" fmla="*/ 298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38" h="490">
                  <a:moveTo>
                    <a:pt x="501" y="163"/>
                  </a:moveTo>
                  <a:cubicBezTo>
                    <a:pt x="480" y="53"/>
                    <a:pt x="383" y="68"/>
                    <a:pt x="346" y="77"/>
                  </a:cubicBezTo>
                  <a:cubicBezTo>
                    <a:pt x="346" y="77"/>
                    <a:pt x="346" y="77"/>
                    <a:pt x="346" y="77"/>
                  </a:cubicBezTo>
                  <a:cubicBezTo>
                    <a:pt x="311" y="31"/>
                    <a:pt x="255" y="0"/>
                    <a:pt x="192" y="0"/>
                  </a:cubicBezTo>
                  <a:cubicBezTo>
                    <a:pt x="86" y="0"/>
                    <a:pt x="0" y="87"/>
                    <a:pt x="0" y="192"/>
                  </a:cubicBezTo>
                  <a:cubicBezTo>
                    <a:pt x="0" y="298"/>
                    <a:pt x="0" y="298"/>
                    <a:pt x="0" y="298"/>
                  </a:cubicBezTo>
                  <a:cubicBezTo>
                    <a:pt x="0" y="403"/>
                    <a:pt x="86" y="490"/>
                    <a:pt x="192" y="490"/>
                  </a:cubicBezTo>
                  <a:cubicBezTo>
                    <a:pt x="298" y="490"/>
                    <a:pt x="384" y="403"/>
                    <a:pt x="384" y="298"/>
                  </a:cubicBezTo>
                  <a:cubicBezTo>
                    <a:pt x="384" y="192"/>
                    <a:pt x="384" y="192"/>
                    <a:pt x="384" y="192"/>
                  </a:cubicBezTo>
                  <a:cubicBezTo>
                    <a:pt x="384" y="165"/>
                    <a:pt x="379" y="140"/>
                    <a:pt x="369" y="116"/>
                  </a:cubicBezTo>
                  <a:cubicBezTo>
                    <a:pt x="368" y="116"/>
                    <a:pt x="368" y="116"/>
                    <a:pt x="368" y="116"/>
                  </a:cubicBezTo>
                  <a:cubicBezTo>
                    <a:pt x="389" y="140"/>
                    <a:pt x="415" y="179"/>
                    <a:pt x="439" y="238"/>
                  </a:cubicBezTo>
                  <a:cubicBezTo>
                    <a:pt x="489" y="361"/>
                    <a:pt x="638" y="230"/>
                    <a:pt x="638" y="230"/>
                  </a:cubicBezTo>
                  <a:cubicBezTo>
                    <a:pt x="638" y="230"/>
                    <a:pt x="523" y="270"/>
                    <a:pt x="501" y="163"/>
                  </a:cubicBezTo>
                  <a:moveTo>
                    <a:pt x="342" y="298"/>
                  </a:moveTo>
                  <a:cubicBezTo>
                    <a:pt x="342" y="380"/>
                    <a:pt x="275" y="448"/>
                    <a:pt x="192" y="448"/>
                  </a:cubicBezTo>
                  <a:cubicBezTo>
                    <a:pt x="109" y="448"/>
                    <a:pt x="42" y="380"/>
                    <a:pt x="42" y="298"/>
                  </a:cubicBezTo>
                  <a:cubicBezTo>
                    <a:pt x="42" y="192"/>
                    <a:pt x="42" y="192"/>
                    <a:pt x="42" y="192"/>
                  </a:cubicBezTo>
                  <a:cubicBezTo>
                    <a:pt x="42" y="172"/>
                    <a:pt x="46" y="153"/>
                    <a:pt x="53" y="136"/>
                  </a:cubicBezTo>
                  <a:cubicBezTo>
                    <a:pt x="63" y="250"/>
                    <a:pt x="263" y="182"/>
                    <a:pt x="332" y="137"/>
                  </a:cubicBezTo>
                  <a:cubicBezTo>
                    <a:pt x="339" y="154"/>
                    <a:pt x="342" y="173"/>
                    <a:pt x="342" y="192"/>
                  </a:cubicBezTo>
                  <a:lnTo>
                    <a:pt x="342" y="2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2156">
              <a:extLst>
                <a:ext uri="{FF2B5EF4-FFF2-40B4-BE49-F238E27FC236}">
                  <a16:creationId xmlns:a16="http://schemas.microsoft.com/office/drawing/2014/main" id="{A91CE44D-BAD2-4017-8BCB-1B5DA46486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9" y="2097"/>
              <a:ext cx="503" cy="789"/>
            </a:xfrm>
            <a:custGeom>
              <a:avLst/>
              <a:gdLst>
                <a:gd name="T0" fmla="*/ 1004 w 1064"/>
                <a:gd name="T1" fmla="*/ 284 h 1668"/>
                <a:gd name="T2" fmla="*/ 713 w 1064"/>
                <a:gd name="T3" fmla="*/ 57 h 1668"/>
                <a:gd name="T4" fmla="*/ 577 w 1064"/>
                <a:gd name="T5" fmla="*/ 0 h 1668"/>
                <a:gd name="T6" fmla="*/ 370 w 1064"/>
                <a:gd name="T7" fmla="*/ 133 h 1668"/>
                <a:gd name="T8" fmla="*/ 332 w 1064"/>
                <a:gd name="T9" fmla="*/ 25 h 1668"/>
                <a:gd name="T10" fmla="*/ 223 w 1064"/>
                <a:gd name="T11" fmla="*/ 319 h 1668"/>
                <a:gd name="T12" fmla="*/ 129 w 1064"/>
                <a:gd name="T13" fmla="*/ 734 h 1668"/>
                <a:gd name="T14" fmla="*/ 143 w 1064"/>
                <a:gd name="T15" fmla="*/ 871 h 1668"/>
                <a:gd name="T16" fmla="*/ 189 w 1064"/>
                <a:gd name="T17" fmla="*/ 929 h 1668"/>
                <a:gd name="T18" fmla="*/ 216 w 1064"/>
                <a:gd name="T19" fmla="*/ 929 h 1668"/>
                <a:gd name="T20" fmla="*/ 216 w 1064"/>
                <a:gd name="T21" fmla="*/ 929 h 1668"/>
                <a:gd name="T22" fmla="*/ 218 w 1064"/>
                <a:gd name="T23" fmla="*/ 955 h 1668"/>
                <a:gd name="T24" fmla="*/ 286 w 1064"/>
                <a:gd name="T25" fmla="*/ 1584 h 1668"/>
                <a:gd name="T26" fmla="*/ 382 w 1064"/>
                <a:gd name="T27" fmla="*/ 1668 h 1668"/>
                <a:gd name="T28" fmla="*/ 406 w 1064"/>
                <a:gd name="T29" fmla="*/ 1668 h 1668"/>
                <a:gd name="T30" fmla="*/ 427 w 1064"/>
                <a:gd name="T31" fmla="*/ 1667 h 1668"/>
                <a:gd name="T32" fmla="*/ 450 w 1064"/>
                <a:gd name="T33" fmla="*/ 1667 h 1668"/>
                <a:gd name="T34" fmla="*/ 473 w 1064"/>
                <a:gd name="T35" fmla="*/ 1667 h 1668"/>
                <a:gd name="T36" fmla="*/ 495 w 1064"/>
                <a:gd name="T37" fmla="*/ 1668 h 1668"/>
                <a:gd name="T38" fmla="*/ 519 w 1064"/>
                <a:gd name="T39" fmla="*/ 1668 h 1668"/>
                <a:gd name="T40" fmla="*/ 614 w 1064"/>
                <a:gd name="T41" fmla="*/ 1584 h 1668"/>
                <a:gd name="T42" fmla="*/ 682 w 1064"/>
                <a:gd name="T43" fmla="*/ 955 h 1668"/>
                <a:gd name="T44" fmla="*/ 684 w 1064"/>
                <a:gd name="T45" fmla="*/ 929 h 1668"/>
                <a:gd name="T46" fmla="*/ 771 w 1064"/>
                <a:gd name="T47" fmla="*/ 929 h 1668"/>
                <a:gd name="T48" fmla="*/ 702 w 1064"/>
                <a:gd name="T49" fmla="*/ 634 h 1668"/>
                <a:gd name="T50" fmla="*/ 715 w 1064"/>
                <a:gd name="T51" fmla="*/ 267 h 1668"/>
                <a:gd name="T52" fmla="*/ 777 w 1064"/>
                <a:gd name="T53" fmla="*/ 302 h 1668"/>
                <a:gd name="T54" fmla="*/ 792 w 1064"/>
                <a:gd name="T55" fmla="*/ 515 h 1668"/>
                <a:gd name="T56" fmla="*/ 772 w 1064"/>
                <a:gd name="T57" fmla="*/ 564 h 1668"/>
                <a:gd name="T58" fmla="*/ 801 w 1064"/>
                <a:gd name="T59" fmla="*/ 616 h 1668"/>
                <a:gd name="T60" fmla="*/ 888 w 1064"/>
                <a:gd name="T61" fmla="*/ 547 h 1668"/>
                <a:gd name="T62" fmla="*/ 1010 w 1064"/>
                <a:gd name="T63" fmla="*/ 441 h 1668"/>
                <a:gd name="T64" fmla="*/ 1004 w 1064"/>
                <a:gd name="T65" fmla="*/ 284 h 1668"/>
                <a:gd name="T66" fmla="*/ 430 w 1064"/>
                <a:gd name="T67" fmla="*/ 1620 h 1668"/>
                <a:gd name="T68" fmla="*/ 408 w 1064"/>
                <a:gd name="T69" fmla="*/ 1621 h 1668"/>
                <a:gd name="T70" fmla="*/ 334 w 1064"/>
                <a:gd name="T71" fmla="*/ 1577 h 1668"/>
                <a:gd name="T72" fmla="*/ 268 w 1064"/>
                <a:gd name="T73" fmla="*/ 977 h 1668"/>
                <a:gd name="T74" fmla="*/ 430 w 1064"/>
                <a:gd name="T75" fmla="*/ 977 h 1668"/>
                <a:gd name="T76" fmla="*/ 430 w 1064"/>
                <a:gd name="T77" fmla="*/ 1620 h 1668"/>
                <a:gd name="T78" fmla="*/ 567 w 1064"/>
                <a:gd name="T79" fmla="*/ 1577 h 1668"/>
                <a:gd name="T80" fmla="*/ 519 w 1064"/>
                <a:gd name="T81" fmla="*/ 1621 h 1668"/>
                <a:gd name="T82" fmla="*/ 472 w 1064"/>
                <a:gd name="T83" fmla="*/ 1620 h 1668"/>
                <a:gd name="T84" fmla="*/ 472 w 1064"/>
                <a:gd name="T85" fmla="*/ 977 h 1668"/>
                <a:gd name="T86" fmla="*/ 632 w 1064"/>
                <a:gd name="T87" fmla="*/ 977 h 1668"/>
                <a:gd name="T88" fmla="*/ 567 w 1064"/>
                <a:gd name="T89" fmla="*/ 157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64" h="1668">
                  <a:moveTo>
                    <a:pt x="1004" y="284"/>
                  </a:moveTo>
                  <a:cubicBezTo>
                    <a:pt x="909" y="206"/>
                    <a:pt x="815" y="128"/>
                    <a:pt x="713" y="57"/>
                  </a:cubicBezTo>
                  <a:cubicBezTo>
                    <a:pt x="670" y="27"/>
                    <a:pt x="625" y="9"/>
                    <a:pt x="577" y="0"/>
                  </a:cubicBezTo>
                  <a:cubicBezTo>
                    <a:pt x="370" y="133"/>
                    <a:pt x="370" y="133"/>
                    <a:pt x="370" y="133"/>
                  </a:cubicBezTo>
                  <a:cubicBezTo>
                    <a:pt x="332" y="25"/>
                    <a:pt x="332" y="25"/>
                    <a:pt x="332" y="25"/>
                  </a:cubicBezTo>
                  <a:cubicBezTo>
                    <a:pt x="211" y="76"/>
                    <a:pt x="173" y="213"/>
                    <a:pt x="223" y="319"/>
                  </a:cubicBezTo>
                  <a:cubicBezTo>
                    <a:pt x="7" y="435"/>
                    <a:pt x="0" y="555"/>
                    <a:pt x="129" y="734"/>
                  </a:cubicBezTo>
                  <a:cubicBezTo>
                    <a:pt x="144" y="755"/>
                    <a:pt x="143" y="845"/>
                    <a:pt x="143" y="871"/>
                  </a:cubicBezTo>
                  <a:cubicBezTo>
                    <a:pt x="143" y="899"/>
                    <a:pt x="144" y="919"/>
                    <a:pt x="189" y="929"/>
                  </a:cubicBezTo>
                  <a:cubicBezTo>
                    <a:pt x="216" y="929"/>
                    <a:pt x="216" y="929"/>
                    <a:pt x="216" y="929"/>
                  </a:cubicBezTo>
                  <a:cubicBezTo>
                    <a:pt x="216" y="929"/>
                    <a:pt x="216" y="929"/>
                    <a:pt x="216" y="929"/>
                  </a:cubicBezTo>
                  <a:cubicBezTo>
                    <a:pt x="218" y="955"/>
                    <a:pt x="218" y="955"/>
                    <a:pt x="218" y="955"/>
                  </a:cubicBezTo>
                  <a:cubicBezTo>
                    <a:pt x="238" y="1153"/>
                    <a:pt x="273" y="1497"/>
                    <a:pt x="286" y="1584"/>
                  </a:cubicBezTo>
                  <a:cubicBezTo>
                    <a:pt x="296" y="1658"/>
                    <a:pt x="338" y="1668"/>
                    <a:pt x="382" y="1668"/>
                  </a:cubicBezTo>
                  <a:cubicBezTo>
                    <a:pt x="389" y="1668"/>
                    <a:pt x="397" y="1668"/>
                    <a:pt x="406" y="1668"/>
                  </a:cubicBezTo>
                  <a:cubicBezTo>
                    <a:pt x="413" y="1668"/>
                    <a:pt x="420" y="1667"/>
                    <a:pt x="427" y="1667"/>
                  </a:cubicBezTo>
                  <a:cubicBezTo>
                    <a:pt x="450" y="1667"/>
                    <a:pt x="450" y="1667"/>
                    <a:pt x="450" y="1667"/>
                  </a:cubicBezTo>
                  <a:cubicBezTo>
                    <a:pt x="473" y="1667"/>
                    <a:pt x="473" y="1667"/>
                    <a:pt x="473" y="1667"/>
                  </a:cubicBezTo>
                  <a:cubicBezTo>
                    <a:pt x="480" y="1667"/>
                    <a:pt x="488" y="1668"/>
                    <a:pt x="495" y="1668"/>
                  </a:cubicBezTo>
                  <a:cubicBezTo>
                    <a:pt x="503" y="1668"/>
                    <a:pt x="511" y="1668"/>
                    <a:pt x="519" y="1668"/>
                  </a:cubicBezTo>
                  <a:cubicBezTo>
                    <a:pt x="563" y="1668"/>
                    <a:pt x="605" y="1658"/>
                    <a:pt x="614" y="1584"/>
                  </a:cubicBezTo>
                  <a:cubicBezTo>
                    <a:pt x="627" y="1497"/>
                    <a:pt x="662" y="1153"/>
                    <a:pt x="682" y="955"/>
                  </a:cubicBezTo>
                  <a:cubicBezTo>
                    <a:pt x="684" y="929"/>
                    <a:pt x="684" y="929"/>
                    <a:pt x="684" y="929"/>
                  </a:cubicBezTo>
                  <a:cubicBezTo>
                    <a:pt x="771" y="929"/>
                    <a:pt x="771" y="929"/>
                    <a:pt x="771" y="929"/>
                  </a:cubicBezTo>
                  <a:cubicBezTo>
                    <a:pt x="740" y="767"/>
                    <a:pt x="732" y="752"/>
                    <a:pt x="702" y="634"/>
                  </a:cubicBezTo>
                  <a:cubicBezTo>
                    <a:pt x="682" y="514"/>
                    <a:pt x="642" y="389"/>
                    <a:pt x="715" y="267"/>
                  </a:cubicBezTo>
                  <a:cubicBezTo>
                    <a:pt x="736" y="279"/>
                    <a:pt x="756" y="290"/>
                    <a:pt x="777" y="302"/>
                  </a:cubicBezTo>
                  <a:cubicBezTo>
                    <a:pt x="917" y="385"/>
                    <a:pt x="918" y="409"/>
                    <a:pt x="792" y="515"/>
                  </a:cubicBezTo>
                  <a:cubicBezTo>
                    <a:pt x="764" y="539"/>
                    <a:pt x="763" y="553"/>
                    <a:pt x="772" y="564"/>
                  </a:cubicBezTo>
                  <a:cubicBezTo>
                    <a:pt x="781" y="575"/>
                    <a:pt x="790" y="598"/>
                    <a:pt x="801" y="616"/>
                  </a:cubicBezTo>
                  <a:cubicBezTo>
                    <a:pt x="817" y="605"/>
                    <a:pt x="860" y="572"/>
                    <a:pt x="888" y="547"/>
                  </a:cubicBezTo>
                  <a:cubicBezTo>
                    <a:pt x="928" y="511"/>
                    <a:pt x="974" y="480"/>
                    <a:pt x="1010" y="441"/>
                  </a:cubicBezTo>
                  <a:cubicBezTo>
                    <a:pt x="1059" y="389"/>
                    <a:pt x="1064" y="332"/>
                    <a:pt x="1004" y="284"/>
                  </a:cubicBezTo>
                  <a:moveTo>
                    <a:pt x="430" y="1620"/>
                  </a:moveTo>
                  <a:cubicBezTo>
                    <a:pt x="422" y="1621"/>
                    <a:pt x="415" y="1621"/>
                    <a:pt x="408" y="1621"/>
                  </a:cubicBezTo>
                  <a:cubicBezTo>
                    <a:pt x="376" y="1621"/>
                    <a:pt x="339" y="1619"/>
                    <a:pt x="334" y="1577"/>
                  </a:cubicBezTo>
                  <a:cubicBezTo>
                    <a:pt x="321" y="1495"/>
                    <a:pt x="288" y="1177"/>
                    <a:pt x="268" y="977"/>
                  </a:cubicBezTo>
                  <a:cubicBezTo>
                    <a:pt x="430" y="977"/>
                    <a:pt x="430" y="977"/>
                    <a:pt x="430" y="977"/>
                  </a:cubicBezTo>
                  <a:cubicBezTo>
                    <a:pt x="430" y="1122"/>
                    <a:pt x="430" y="1620"/>
                    <a:pt x="430" y="1620"/>
                  </a:cubicBezTo>
                  <a:moveTo>
                    <a:pt x="567" y="1577"/>
                  </a:moveTo>
                  <a:cubicBezTo>
                    <a:pt x="562" y="1619"/>
                    <a:pt x="550" y="1621"/>
                    <a:pt x="519" y="1621"/>
                  </a:cubicBezTo>
                  <a:cubicBezTo>
                    <a:pt x="512" y="1621"/>
                    <a:pt x="480" y="1621"/>
                    <a:pt x="472" y="1620"/>
                  </a:cubicBezTo>
                  <a:cubicBezTo>
                    <a:pt x="472" y="1620"/>
                    <a:pt x="471" y="1122"/>
                    <a:pt x="472" y="977"/>
                  </a:cubicBezTo>
                  <a:cubicBezTo>
                    <a:pt x="632" y="977"/>
                    <a:pt x="632" y="977"/>
                    <a:pt x="632" y="977"/>
                  </a:cubicBezTo>
                  <a:cubicBezTo>
                    <a:pt x="612" y="1177"/>
                    <a:pt x="579" y="1495"/>
                    <a:pt x="567" y="15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pic>
        <p:nvPicPr>
          <p:cNvPr id="55" name="Graphic 54" descr="Bullseye">
            <a:extLst>
              <a:ext uri="{FF2B5EF4-FFF2-40B4-BE49-F238E27FC236}">
                <a16:creationId xmlns:a16="http://schemas.microsoft.com/office/drawing/2014/main" id="{F736E8CC-6D57-4D28-877C-0EF9263CD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16624" y="1207617"/>
            <a:ext cx="545137" cy="545137"/>
          </a:xfrm>
          <a:prstGeom prst="rect">
            <a:avLst/>
          </a:prstGeom>
        </p:spPr>
      </p:pic>
      <p:sp>
        <p:nvSpPr>
          <p:cNvPr id="56" name="Date Placeholder 55">
            <a:extLst>
              <a:ext uri="{FF2B5EF4-FFF2-40B4-BE49-F238E27FC236}">
                <a16:creationId xmlns:a16="http://schemas.microsoft.com/office/drawing/2014/main" id="{0ECC2333-6979-40D4-B735-91A19741835E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D9F39F53-BD3B-4475-9416-2F9471BC752B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25E23A-8322-43CF-B063-CE07C35916D1}"/>
              </a:ext>
            </a:extLst>
          </p:cNvPr>
          <p:cNvSpPr/>
          <p:nvPr/>
        </p:nvSpPr>
        <p:spPr>
          <a:xfrm>
            <a:off x="4671254" y="2350865"/>
            <a:ext cx="4430200" cy="1482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b="1">
                <a:solidFill>
                  <a:schemeClr val="bg2"/>
                </a:solidFill>
              </a:rPr>
              <a:t>Warning!</a:t>
            </a:r>
          </a:p>
          <a:p>
            <a:pPr>
              <a:spcAft>
                <a:spcPts val="400"/>
              </a:spcAft>
            </a:pPr>
            <a:r>
              <a:rPr lang="en-GB" sz="1300"/>
              <a:t>Different covariate combinations give different results!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GB" sz="1200"/>
              <a:t>Reviewing competitor results – </a:t>
            </a:r>
            <a:r>
              <a:rPr lang="en-GB" sz="1200" i="1">
                <a:solidFill>
                  <a:schemeClr val="bg2"/>
                </a:solidFill>
              </a:rPr>
              <a:t>did they use the same covariates?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GB" sz="1200"/>
              <a:t>Decide at the trial design stage – </a:t>
            </a:r>
            <a:r>
              <a:rPr lang="en-GB" sz="1200" i="1">
                <a:solidFill>
                  <a:schemeClr val="bg2"/>
                </a:solidFill>
              </a:rPr>
              <a:t>otherwise credibility may be in doubt…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GB" sz="1200" i="1">
              <a:solidFill>
                <a:schemeClr val="bg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0F2488-620F-458C-BF1A-E95E0D819643}"/>
              </a:ext>
            </a:extLst>
          </p:cNvPr>
          <p:cNvSpPr/>
          <p:nvPr/>
        </p:nvSpPr>
        <p:spPr>
          <a:xfrm>
            <a:off x="4651840" y="1183613"/>
            <a:ext cx="3956191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GB" sz="1400" b="1">
                <a:solidFill>
                  <a:schemeClr val="accent5"/>
                </a:solidFill>
              </a:rPr>
              <a:t>Impact?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300" b="1"/>
              <a:t>Estimate</a:t>
            </a:r>
            <a:r>
              <a:rPr lang="en-GB" sz="1300"/>
              <a:t> of the effect due to treatment alone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300" b="1"/>
              <a:t>Precision</a:t>
            </a:r>
            <a:r>
              <a:rPr lang="en-GB" sz="1300"/>
              <a:t> associated with that estimate (more bang for your buck)!</a:t>
            </a:r>
          </a:p>
        </p:txBody>
      </p:sp>
    </p:spTree>
    <p:extLst>
      <p:ext uri="{BB962C8B-B14F-4D97-AF65-F5344CB8AC3E}">
        <p14:creationId xmlns:p14="http://schemas.microsoft.com/office/powerpoint/2010/main" val="346789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4" grpId="0" uiExpand="1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DCAB1-496D-4CC8-932E-8188973520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Roxadustat, </a:t>
            </a:r>
            <a:r>
              <a:rPr lang="en-GB" err="1"/>
              <a:t>Fibrogen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49063-81EE-4424-AE77-C732EEE78D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F772CC-F509-46C9-8CA4-1A81E773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Motivating Example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EA169FF-2005-44EB-B880-C2EA4FCAB841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DBDDD53-FAC7-4CC3-A1BB-49BCF75DB6C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8</a:t>
            </a:fld>
            <a:endParaRPr lang="en-GB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4ECC565-996E-4F74-AE6A-7DD3B83B75A6}"/>
              </a:ext>
            </a:extLst>
          </p:cNvPr>
          <p:cNvGrpSpPr/>
          <p:nvPr/>
        </p:nvGrpSpPr>
        <p:grpSpPr>
          <a:xfrm>
            <a:off x="359152" y="1986982"/>
            <a:ext cx="8424000" cy="1481805"/>
            <a:chOff x="359152" y="4547116"/>
            <a:chExt cx="8424000" cy="148180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7AF24CD-6521-4562-A951-DA7D8F3F5E1F}"/>
                </a:ext>
              </a:extLst>
            </p:cNvPr>
            <p:cNvGrpSpPr/>
            <p:nvPr/>
          </p:nvGrpSpPr>
          <p:grpSpPr>
            <a:xfrm>
              <a:off x="359152" y="4738996"/>
              <a:ext cx="8424000" cy="1289925"/>
              <a:chOff x="0" y="1089680"/>
              <a:chExt cx="8424000" cy="1289925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C77FD7D-8922-426E-8BD0-1F34EA8E4FF0}"/>
                  </a:ext>
                </a:extLst>
              </p:cNvPr>
              <p:cNvSpPr/>
              <p:nvPr/>
            </p:nvSpPr>
            <p:spPr>
              <a:xfrm>
                <a:off x="0" y="1089680"/>
                <a:ext cx="8424000" cy="1289925"/>
              </a:xfrm>
              <a:prstGeom prst="rect">
                <a:avLst/>
              </a:prstGeom>
            </p:spPr>
            <p:style>
              <a:lnRef idx="2">
                <a:schemeClr val="accent5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7E9106D-5241-4286-AFE2-5D38D7F0C592}"/>
                  </a:ext>
                </a:extLst>
              </p:cNvPr>
              <p:cNvSpPr txBox="1"/>
              <p:nvPr/>
            </p:nvSpPr>
            <p:spPr>
              <a:xfrm>
                <a:off x="0" y="1089680"/>
                <a:ext cx="8424000" cy="128992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53796" tIns="270764" rIns="653796" bIns="92456" numCol="1" spcCol="1270" anchor="t" anchorCtr="0">
                <a:noAutofit/>
              </a:bodyPr>
              <a:lstStyle/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b="1" kern="1200"/>
                  <a:t>Time to first MACE: </a:t>
                </a:r>
                <a:r>
                  <a:rPr lang="en-GB" sz="1300" b="0" kern="1200"/>
                  <a:t>MACE (major adverse cardiovascular events), a composite endpoint including all-cause mortality, myocardial infarction, and stroke</a:t>
                </a:r>
                <a:endParaRPr lang="en-GB" sz="1300" b="1" kern="1200"/>
              </a:p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b="1" kern="1200"/>
                  <a:t>Time to first MACE+:</a:t>
                </a:r>
                <a:r>
                  <a:rPr lang="en-GB" sz="1300" b="0" kern="1200"/>
                  <a:t> MACE+ includes MACE, unstable angina requiring hospitalization, and congestive heart failure requiring hospitalization</a:t>
                </a:r>
                <a:endParaRPr lang="en-GB" sz="1300" b="1" kern="1200"/>
              </a:p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b="1" kern="1200"/>
                  <a:t>Time to all-cause mortality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568FCF6-D514-4C6D-B7C2-0E40E1AB3E08}"/>
                </a:ext>
              </a:extLst>
            </p:cNvPr>
            <p:cNvGrpSpPr/>
            <p:nvPr/>
          </p:nvGrpSpPr>
          <p:grpSpPr>
            <a:xfrm>
              <a:off x="780352" y="4547116"/>
              <a:ext cx="5896800" cy="383760"/>
              <a:chOff x="421200" y="897800"/>
              <a:chExt cx="5896800" cy="383760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47A521AB-45E0-46E0-9A48-9A81B39C188D}"/>
                  </a:ext>
                </a:extLst>
              </p:cNvPr>
              <p:cNvSpPr/>
              <p:nvPr/>
            </p:nvSpPr>
            <p:spPr>
              <a:xfrm>
                <a:off x="421200" y="897800"/>
                <a:ext cx="5896800" cy="383760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16" name="Rectangle: Rounded Corners 6">
                <a:extLst>
                  <a:ext uri="{FF2B5EF4-FFF2-40B4-BE49-F238E27FC236}">
                    <a16:creationId xmlns:a16="http://schemas.microsoft.com/office/drawing/2014/main" id="{EBF437FF-7CE5-476A-914C-6F5B07A883B2}"/>
                  </a:ext>
                </a:extLst>
              </p:cNvPr>
              <p:cNvSpPr txBox="1"/>
              <p:nvPr/>
            </p:nvSpPr>
            <p:spPr>
              <a:xfrm>
                <a:off x="439934" y="916534"/>
                <a:ext cx="5859332" cy="34629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22885" tIns="0" rIns="222885" bIns="0" numCol="1" spcCol="1270" anchor="ctr" anchorCtr="0">
                <a:noAutofit/>
              </a:bodyPr>
              <a:lstStyle/>
              <a:p>
                <a:pPr marL="0" lvl="0" indent="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300" kern="1200"/>
                  <a:t>Key safety endpoints tested for non-inferiority and superiority</a:t>
                </a:r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40BF619-932B-4C64-ABF9-6E00D66B829B}"/>
              </a:ext>
            </a:extLst>
          </p:cNvPr>
          <p:cNvGrpSpPr/>
          <p:nvPr/>
        </p:nvGrpSpPr>
        <p:grpSpPr>
          <a:xfrm>
            <a:off x="359152" y="3536626"/>
            <a:ext cx="8424000" cy="908505"/>
            <a:chOff x="799086" y="4223099"/>
            <a:chExt cx="8424000" cy="908505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E642BD6-9336-457F-AA7A-EA43E43C1C2C}"/>
                </a:ext>
              </a:extLst>
            </p:cNvPr>
            <p:cNvGrpSpPr/>
            <p:nvPr/>
          </p:nvGrpSpPr>
          <p:grpSpPr>
            <a:xfrm>
              <a:off x="799086" y="4414979"/>
              <a:ext cx="8424000" cy="716625"/>
              <a:chOff x="0" y="2641685"/>
              <a:chExt cx="8424000" cy="716625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ADEE3DEE-7DE7-45C3-8FED-DB592A16B4BE}"/>
                  </a:ext>
                </a:extLst>
              </p:cNvPr>
              <p:cNvSpPr/>
              <p:nvPr/>
            </p:nvSpPr>
            <p:spPr>
              <a:xfrm>
                <a:off x="0" y="2641685"/>
                <a:ext cx="8424000" cy="716625"/>
              </a:xfrm>
              <a:prstGeom prst="rect">
                <a:avLst/>
              </a:prstGeom>
            </p:spPr>
            <p:style>
              <a:lnRef idx="2">
                <a:schemeClr val="accent5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599F49C-01AA-4033-876D-983C3CAA7A79}"/>
                  </a:ext>
                </a:extLst>
              </p:cNvPr>
              <p:cNvSpPr txBox="1"/>
              <p:nvPr/>
            </p:nvSpPr>
            <p:spPr>
              <a:xfrm>
                <a:off x="0" y="2641685"/>
                <a:ext cx="8424000" cy="71662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53796" tIns="270764" rIns="653796" bIns="92456" numCol="1" spcCol="1270" anchor="t" anchorCtr="0">
                <a:noAutofit/>
              </a:bodyPr>
              <a:lstStyle/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kern="1200"/>
                  <a:t>The risk of MACE, MACE+ and all-cause mortality in Roxadustat patients was comparable to placebo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300A9A0-78C3-422A-A86C-2F38D29C85C5}"/>
                </a:ext>
              </a:extLst>
            </p:cNvPr>
            <p:cNvGrpSpPr/>
            <p:nvPr/>
          </p:nvGrpSpPr>
          <p:grpSpPr>
            <a:xfrm>
              <a:off x="1220286" y="4223099"/>
              <a:ext cx="5896800" cy="383760"/>
              <a:chOff x="421200" y="2449805"/>
              <a:chExt cx="5896800" cy="383760"/>
            </a:xfrm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8D2A6CAE-CF38-45A5-AF29-EDE103C931D3}"/>
                  </a:ext>
                </a:extLst>
              </p:cNvPr>
              <p:cNvSpPr/>
              <p:nvPr/>
            </p:nvSpPr>
            <p:spPr>
              <a:xfrm>
                <a:off x="421200" y="2449805"/>
                <a:ext cx="5896800" cy="383760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35" name="Rectangle: Rounded Corners 6">
                <a:extLst>
                  <a:ext uri="{FF2B5EF4-FFF2-40B4-BE49-F238E27FC236}">
                    <a16:creationId xmlns:a16="http://schemas.microsoft.com/office/drawing/2014/main" id="{F7AF9162-5417-41ED-99ED-F6983076E987}"/>
                  </a:ext>
                </a:extLst>
              </p:cNvPr>
              <p:cNvSpPr txBox="1"/>
              <p:nvPr/>
            </p:nvSpPr>
            <p:spPr>
              <a:xfrm>
                <a:off x="439934" y="2468539"/>
                <a:ext cx="5859332" cy="34629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22885" tIns="0" rIns="222885" bIns="0" numCol="1" spcCol="1270" anchor="ctr" anchorCtr="0">
                <a:noAutofit/>
              </a:bodyPr>
              <a:lstStyle/>
              <a:p>
                <a:pPr marL="0" lvl="0" indent="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300" kern="1200"/>
                  <a:t>ASN Conference in 2019</a:t>
                </a:r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BDD4491-ACAC-4DDD-AF3D-CDB83934CDF1}"/>
              </a:ext>
            </a:extLst>
          </p:cNvPr>
          <p:cNvGrpSpPr/>
          <p:nvPr/>
        </p:nvGrpSpPr>
        <p:grpSpPr>
          <a:xfrm>
            <a:off x="359152" y="1162432"/>
            <a:ext cx="8424000" cy="734467"/>
            <a:chOff x="360000" y="2204516"/>
            <a:chExt cx="8424000" cy="734467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3F62BF4-0ED2-47F9-B6C8-E0F3CDE08483}"/>
                </a:ext>
              </a:extLst>
            </p:cNvPr>
            <p:cNvGrpSpPr/>
            <p:nvPr/>
          </p:nvGrpSpPr>
          <p:grpSpPr>
            <a:xfrm>
              <a:off x="360000" y="2396396"/>
              <a:ext cx="8424000" cy="542587"/>
              <a:chOff x="0" y="285013"/>
              <a:chExt cx="8424000" cy="542587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3CF04F9-5F98-44B0-A897-7951F448C9BB}"/>
                  </a:ext>
                </a:extLst>
              </p:cNvPr>
              <p:cNvSpPr/>
              <p:nvPr/>
            </p:nvSpPr>
            <p:spPr>
              <a:xfrm>
                <a:off x="0" y="285013"/>
                <a:ext cx="8424000" cy="542587"/>
              </a:xfrm>
              <a:prstGeom prst="rect">
                <a:avLst/>
              </a:prstGeom>
            </p:spPr>
            <p:style>
              <a:lnRef idx="2">
                <a:schemeClr val="accent5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FEB153C-15EF-4E61-A38F-52294742CF29}"/>
                  </a:ext>
                </a:extLst>
              </p:cNvPr>
              <p:cNvSpPr txBox="1"/>
              <p:nvPr/>
            </p:nvSpPr>
            <p:spPr>
              <a:xfrm>
                <a:off x="0" y="285013"/>
                <a:ext cx="8424000" cy="54258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653796" tIns="270764" rIns="653796" bIns="92456" numCol="1" spcCol="1270" anchor="t" anchorCtr="0">
                <a:noAutofit/>
              </a:bodyPr>
              <a:lstStyle/>
              <a:p>
                <a:pPr marL="114300" lvl="1" indent="-11430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GB" sz="1300" kern="1200"/>
                  <a:t>Oral treatment for anaemia associated with chronic kidney disease (CKD)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9F26037-86E5-47F2-9CFC-1FCC87D4AB1D}"/>
                </a:ext>
              </a:extLst>
            </p:cNvPr>
            <p:cNvGrpSpPr/>
            <p:nvPr/>
          </p:nvGrpSpPr>
          <p:grpSpPr>
            <a:xfrm>
              <a:off x="781200" y="2204516"/>
              <a:ext cx="5896800" cy="383760"/>
              <a:chOff x="421200" y="93133"/>
              <a:chExt cx="5896800" cy="383760"/>
            </a:xfrm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4A20365C-7393-4D7F-BB66-85CB662E78EB}"/>
                  </a:ext>
                </a:extLst>
              </p:cNvPr>
              <p:cNvSpPr/>
              <p:nvPr/>
            </p:nvSpPr>
            <p:spPr>
              <a:xfrm>
                <a:off x="421200" y="93133"/>
                <a:ext cx="5896800" cy="383760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GB"/>
              </a:p>
            </p:txBody>
          </p:sp>
          <p:sp>
            <p:nvSpPr>
              <p:cNvPr id="41" name="Rectangle: Rounded Corners 6">
                <a:extLst>
                  <a:ext uri="{FF2B5EF4-FFF2-40B4-BE49-F238E27FC236}">
                    <a16:creationId xmlns:a16="http://schemas.microsoft.com/office/drawing/2014/main" id="{657E3D5E-3FC9-4679-942B-15C95045DA05}"/>
                  </a:ext>
                </a:extLst>
              </p:cNvPr>
              <p:cNvSpPr txBox="1"/>
              <p:nvPr/>
            </p:nvSpPr>
            <p:spPr>
              <a:xfrm>
                <a:off x="439934" y="111867"/>
                <a:ext cx="5859332" cy="34629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22885" tIns="0" rIns="222885" bIns="0" numCol="1" spcCol="1270" anchor="ctr" anchorCtr="0">
                <a:noAutofit/>
              </a:bodyPr>
              <a:lstStyle/>
              <a:p>
                <a:pPr marL="0" lvl="0" indent="0" algn="l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300" kern="1200"/>
                  <a:t>Roxadustat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466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F91C5A4-7CC2-46A1-973C-28ED2669A31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endParaRPr lang="en-GB"/>
          </a:p>
          <a:p>
            <a:endParaRPr lang="en-GB"/>
          </a:p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C757C7-B7FA-455E-A004-74D6B2A2D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Roxadustat</a:t>
            </a:r>
            <a:r>
              <a:rPr lang="en-GB"/>
              <a:t> CV Safety Results…all looks well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D71DB6F3-ACD7-4DE3-81C2-9D87F6566847}"/>
              </a:ext>
            </a:extLst>
          </p:cNvPr>
          <p:cNvGraphicFramePr>
            <a:graphicFrameLocks noGrp="1"/>
          </p:cNvGraphicFramePr>
          <p:nvPr/>
        </p:nvGraphicFramePr>
        <p:xfrm>
          <a:off x="274320" y="1192388"/>
          <a:ext cx="5387640" cy="17487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08708">
                  <a:extLst>
                    <a:ext uri="{9D8B030D-6E8A-4147-A177-3AD203B41FA5}">
                      <a16:colId xmlns:a16="http://schemas.microsoft.com/office/drawing/2014/main" val="304354877"/>
                    </a:ext>
                  </a:extLst>
                </a:gridCol>
                <a:gridCol w="3378932">
                  <a:extLst>
                    <a:ext uri="{9D8B030D-6E8A-4147-A177-3AD203B41FA5}">
                      <a16:colId xmlns:a16="http://schemas.microsoft.com/office/drawing/2014/main" val="212112989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Analyses from ASN 2019 &amp; Dec 2020 publication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612787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HR (95% Confidence Interval)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013912"/>
                  </a:ext>
                </a:extLst>
              </a:tr>
              <a:tr h="262890">
                <a:tc gridSpan="2"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Non-Dialysis</a:t>
                      </a:r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(OLYMPUS, ANDES, ALPS N=4,270); ITT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27347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MACE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1.08 (0.94, 1.24)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297353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MACE+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1.04 (0.91, 1.18)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243015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ACM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1.06 (0.91, 1.23)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13931"/>
                  </a:ext>
                </a:extLst>
              </a:tr>
            </a:tbl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8F1D82F-1361-4A11-A4C4-E230769CC45E}"/>
              </a:ext>
            </a:extLst>
          </p:cNvPr>
          <p:cNvGraphicFramePr/>
          <p:nvPr/>
        </p:nvGraphicFramePr>
        <p:xfrm>
          <a:off x="359152" y="3088865"/>
          <a:ext cx="8353047" cy="1427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A93BB80-C1C6-4388-ADDA-02206A9A7CA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 algn="ctr"/>
            <a:r>
              <a:rPr lang="en-US"/>
              <a:t>FoS: Medical Affairs training </a:t>
            </a:r>
            <a:endParaRPr lang="en-GB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5C4D66C1-1259-485F-B608-FC2D2B356FB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33E296-0C1C-447B-BE51-991E25ACC656}"/>
              </a:ext>
            </a:extLst>
          </p:cNvPr>
          <p:cNvSpPr txBox="1"/>
          <p:nvPr/>
        </p:nvSpPr>
        <p:spPr>
          <a:xfrm>
            <a:off x="5909480" y="1223638"/>
            <a:ext cx="3109013" cy="160043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GB" sz="1400" b="1">
                <a:solidFill>
                  <a:schemeClr val="tx1"/>
                </a:solidFill>
              </a:rPr>
              <a:t>Hypothesis test of non-inferiority to placebo</a:t>
            </a:r>
          </a:p>
          <a:p>
            <a:pPr>
              <a:buClr>
                <a:schemeClr val="tx1"/>
              </a:buClr>
            </a:pPr>
            <a:endParaRPr lang="en-GB" sz="140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</a:pPr>
            <a:r>
              <a:rPr lang="en-GB" sz="1400">
                <a:solidFill>
                  <a:schemeClr val="tx1"/>
                </a:solidFill>
              </a:rPr>
              <a:t>Null: HR ≥ 1.25</a:t>
            </a:r>
          </a:p>
          <a:p>
            <a:pPr>
              <a:buClr>
                <a:schemeClr val="tx1"/>
              </a:buClr>
            </a:pPr>
            <a:endParaRPr lang="en-GB" sz="140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</a:pPr>
            <a:r>
              <a:rPr lang="en-GB" sz="1400">
                <a:solidFill>
                  <a:schemeClr val="tx1"/>
                </a:solidFill>
              </a:rPr>
              <a:t>Alternative: HR &lt; 1.25</a:t>
            </a:r>
          </a:p>
          <a:p>
            <a:pPr>
              <a:buClr>
                <a:schemeClr val="tx1"/>
              </a:buClr>
            </a:pPr>
            <a:endParaRPr lang="en-GB" sz="140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C108609-DC16-4464-9EBB-D97E79619B5C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572002" y="2023857"/>
            <a:ext cx="1337478" cy="292623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822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8AEE1E0-5F85-4AD6-84EE-728DCF27E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0BCF146-A1E6-4CF4-AA03-8CD38EF8F6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F85C041-37C0-4162-8B01-DADE3B04FD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CD4F53A-5650-45A1-9C3A-3E08FC7596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491E7CE-47D1-4161-AED7-1B735DAB46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9974960-C3FD-41C1-B545-D643E6580C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6DF35D8-4207-41CA-AFA3-F698BF3407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1DF546DE-BD59-4452-9E73-88A411BFCF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7676AF1-BB24-4980-806F-734DDA7B3D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one"/>
        </p:bldSub>
      </p:bldGraphic>
      <p:bldP spid="4" grpId="0" animBg="1"/>
    </p:bldLst>
  </p:timing>
</p:sld>
</file>

<file path=ppt/theme/theme1.xml><?xml version="1.0" encoding="utf-8"?>
<a:theme xmlns:a="http://schemas.openxmlformats.org/drawingml/2006/main" name="GSK ">
  <a:themeElements>
    <a:clrScheme name="GSK 2017 4">
      <a:dk1>
        <a:srgbClr val="544F40"/>
      </a:dk1>
      <a:lt1>
        <a:srgbClr val="FFFFFF"/>
      </a:lt1>
      <a:dk2>
        <a:srgbClr val="15717D"/>
      </a:dk2>
      <a:lt2>
        <a:srgbClr val="F36633"/>
      </a:lt2>
      <a:accent1>
        <a:srgbClr val="F36633"/>
      </a:accent1>
      <a:accent2>
        <a:srgbClr val="544F40"/>
      </a:accent2>
      <a:accent3>
        <a:srgbClr val="008A00"/>
      </a:accent3>
      <a:accent4>
        <a:srgbClr val="BC1077"/>
      </a:accent4>
      <a:accent5>
        <a:srgbClr val="40488D"/>
      </a:accent5>
      <a:accent6>
        <a:srgbClr val="ED003C"/>
      </a:accent6>
      <a:hlink>
        <a:srgbClr val="F36633"/>
      </a:hlink>
      <a:folHlink>
        <a:srgbClr val="F36633"/>
      </a:folHlink>
    </a:clrScheme>
    <a:fontScheme name="GS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  <a:headEnd/>
          <a:tailEnd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marL="180975" indent="-180975" eaLnBrk="0" fontAlgn="auto" hangingPunct="0">
          <a:spcBef>
            <a:spcPts val="0"/>
          </a:spcBef>
          <a:spcAft>
            <a:spcPts val="0"/>
          </a:spcAft>
          <a:buClr>
            <a:schemeClr val="bg1"/>
          </a:buClr>
          <a:buFont typeface="Arial" pitchFamily="34" charset="0"/>
          <a:buChar char="–"/>
          <a:defRPr sz="1200" b="1" kern="0" dirty="0" err="1" smtClean="0">
            <a:solidFill>
              <a:srgbClr val="FFFFFF"/>
            </a:solidFill>
            <a:latin typeface="Arial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171450" indent="-171450">
          <a:buClr>
            <a:schemeClr val="tx1"/>
          </a:buClr>
          <a:buFont typeface="Arial" pitchFamily="34" charset="0"/>
          <a:buChar char="–"/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GSK_16x9 PowerPoint_V1_20170629" id="{B8F049B3-8A91-4FD3-B156-B44F80C0BC27}" vid="{B103CDC2-14D8-4A5C-86DD-96EA2A18BF3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2f27799-0169-4b70-93d7-49e0001469b7">
      <UserInfo>
        <DisplayName>Raj Sharma</DisplayName>
        <AccountId>32</AccountId>
        <AccountType/>
      </UserInfo>
      <UserInfo>
        <DisplayName>David Leather</DisplayName>
        <AccountId>24</AccountId>
        <AccountType/>
      </UserInfo>
      <UserInfo>
        <DisplayName>Jon Robertson</DisplayName>
        <AccountId>10</AccountId>
        <AccountType/>
      </UserInfo>
      <UserInfo>
        <DisplayName>Nigel Dallow</DisplayName>
        <AccountId>20</AccountId>
        <AccountType/>
      </UserInfo>
      <UserInfo>
        <DisplayName>Emily Jarvis</DisplayName>
        <AccountId>13</AccountId>
        <AccountType/>
      </UserInfo>
      <UserInfo>
        <DisplayName>Agne Zarankaite</DisplayName>
        <AccountId>21</AccountId>
        <AccountType/>
      </UserInfo>
      <UserInfo>
        <DisplayName>Dawn Midwinter</DisplayName>
        <AccountId>25</AccountId>
        <AccountType/>
      </UserInfo>
      <UserInfo>
        <DisplayName>Zelie Bailes</DisplayName>
        <AccountId>33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DE2C101F8FE24EAE9C8B3E64B68458" ma:contentTypeVersion="8" ma:contentTypeDescription="Create a new document." ma:contentTypeScope="" ma:versionID="f13d9be91b28acf62ccaa10e213e4c8a">
  <xsd:schema xmlns:xsd="http://www.w3.org/2001/XMLSchema" xmlns:xs="http://www.w3.org/2001/XMLSchema" xmlns:p="http://schemas.microsoft.com/office/2006/metadata/properties" xmlns:ns2="b065ee36-be87-4344-8b29-f2acbb5bc7a3" xmlns:ns3="d2f27799-0169-4b70-93d7-49e0001469b7" targetNamespace="http://schemas.microsoft.com/office/2006/metadata/properties" ma:root="true" ma:fieldsID="cdeb94149ca64a908789746a34144e05" ns2:_="" ns3:_="">
    <xsd:import namespace="b065ee36-be87-4344-8b29-f2acbb5bc7a3"/>
    <xsd:import namespace="d2f27799-0169-4b70-93d7-49e0001469b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65ee36-be87-4344-8b29-f2acbb5bc7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f27799-0169-4b70-93d7-49e0001469b7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7F6992-6940-4143-AC62-96142C4EF75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d2f27799-0169-4b70-93d7-49e0001469b7"/>
    <ds:schemaRef ds:uri="b065ee36-be87-4344-8b29-f2acbb5bc7a3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3FF14A3-0B79-4250-A823-8E178C64B25C}">
  <ds:schemaRefs>
    <ds:schemaRef ds:uri="b065ee36-be87-4344-8b29-f2acbb5bc7a3"/>
    <ds:schemaRef ds:uri="d2f27799-0169-4b70-93d7-49e0001469b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7AD869F-BABB-40CE-B3FC-3DDCF75BCDE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947</Words>
  <Application>Microsoft Office PowerPoint</Application>
  <PresentationFormat>On-screen Show (16:9)</PresentationFormat>
  <Paragraphs>173</Paragraphs>
  <Slides>12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Times New Roman</vt:lpstr>
      <vt:lpstr>Wingdings</vt:lpstr>
      <vt:lpstr>GSK </vt:lpstr>
      <vt:lpstr>PowerPoint Presentation</vt:lpstr>
      <vt:lpstr>Knowledge Check</vt:lpstr>
      <vt:lpstr>CAPTAIN Example</vt:lpstr>
      <vt:lpstr>CAPTAIN Example</vt:lpstr>
      <vt:lpstr>Unadjusted vs Adjusted</vt:lpstr>
      <vt:lpstr>Covariates – why do they matter?</vt:lpstr>
      <vt:lpstr>Covariates: an overview</vt:lpstr>
      <vt:lpstr>Motivating Example</vt:lpstr>
      <vt:lpstr>Roxadustat CV Safety Results…all looks well</vt:lpstr>
      <vt:lpstr>Roxadustat CV Safety Results…additional comments</vt:lpstr>
      <vt:lpstr>What’s the Impact on the Roxadustat CV Safety Results?</vt:lpstr>
      <vt:lpstr>Key Messages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Affairs Statistical Training</dc:title>
  <dc:creator>Zelie Bailes</dc:creator>
  <cp:lastModifiedBy>Steve Mallett</cp:lastModifiedBy>
  <cp:revision>4</cp:revision>
  <cp:lastPrinted>2022-01-06T16:10:08Z</cp:lastPrinted>
  <dcterms:created xsi:type="dcterms:W3CDTF">2021-08-16T16:14:15Z</dcterms:created>
  <dcterms:modified xsi:type="dcterms:W3CDTF">2025-11-27T15:24:01Z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0x0101001BDE2C101F8FE24EAE9C8B3E64B68458</vt:lpwstr>
  </property>
</Properties>
</file>